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56" r:id="rId2"/>
    <p:sldId id="257" r:id="rId3"/>
    <p:sldId id="258" r:id="rId4"/>
    <p:sldId id="259" r:id="rId5"/>
    <p:sldId id="265"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1" r:id="rId25"/>
    <p:sldId id="282" r:id="rId26"/>
    <p:sldId id="279" r:id="rId27"/>
    <p:sldId id="280" r:id="rId28"/>
  </p:sldIdLst>
  <p:sldSz cx="12192000" cy="6858000"/>
  <p:notesSz cx="6858000" cy="9144000"/>
  <p:embeddedFontLst>
    <p:embeddedFont>
      <p:font typeface="Roboto Mono" panose="00000009000000000000" pitchFamily="49"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B3DC51-8286-4579-99D0-6F6A96BE5758}" v="14" dt="2023-12-04T04:33:15.4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in g" userId="18c036fc0e784f6d" providerId="LiveId" clId="{DBB3DC51-8286-4579-99D0-6F6A96BE5758}"/>
    <pc:docChg chg="undo custSel addSld modSld sldOrd">
      <pc:chgData name="harin g" userId="18c036fc0e784f6d" providerId="LiveId" clId="{DBB3DC51-8286-4579-99D0-6F6A96BE5758}" dt="2023-12-04T04:34:31.845" v="71"/>
      <pc:docMkLst>
        <pc:docMk/>
      </pc:docMkLst>
      <pc:sldChg chg="modSp mod">
        <pc:chgData name="harin g" userId="18c036fc0e784f6d" providerId="LiveId" clId="{DBB3DC51-8286-4579-99D0-6F6A96BE5758}" dt="2023-12-04T04:33:15.447" v="44" actId="20577"/>
        <pc:sldMkLst>
          <pc:docMk/>
          <pc:sldMk cId="0" sldId="256"/>
        </pc:sldMkLst>
        <pc:spChg chg="mod">
          <ac:chgData name="harin g" userId="18c036fc0e784f6d" providerId="LiveId" clId="{DBB3DC51-8286-4579-99D0-6F6A96BE5758}" dt="2023-12-04T04:33:15.447" v="44" actId="20577"/>
          <ac:spMkLst>
            <pc:docMk/>
            <pc:sldMk cId="0" sldId="256"/>
            <ac:spMk id="117" creationId="{00000000-0000-0000-0000-000000000000}"/>
          </ac:spMkLst>
        </pc:spChg>
      </pc:sldChg>
      <pc:sldChg chg="modSp mod">
        <pc:chgData name="harin g" userId="18c036fc0e784f6d" providerId="LiveId" clId="{DBB3DC51-8286-4579-99D0-6F6A96BE5758}" dt="2023-12-04T04:33:30.671" v="45" actId="14100"/>
        <pc:sldMkLst>
          <pc:docMk/>
          <pc:sldMk cId="0" sldId="257"/>
        </pc:sldMkLst>
        <pc:spChg chg="mod">
          <ac:chgData name="harin g" userId="18c036fc0e784f6d" providerId="LiveId" clId="{DBB3DC51-8286-4579-99D0-6F6A96BE5758}" dt="2023-12-04T04:33:30.671" v="45" actId="14100"/>
          <ac:spMkLst>
            <pc:docMk/>
            <pc:sldMk cId="0" sldId="257"/>
            <ac:spMk id="125" creationId="{00000000-0000-0000-0000-000000000000}"/>
          </ac:spMkLst>
        </pc:spChg>
        <pc:spChg chg="mod">
          <ac:chgData name="harin g" userId="18c036fc0e784f6d" providerId="LiveId" clId="{DBB3DC51-8286-4579-99D0-6F6A96BE5758}" dt="2023-12-04T04:29:17.140" v="0" actId="20577"/>
          <ac:spMkLst>
            <pc:docMk/>
            <pc:sldMk cId="0" sldId="257"/>
            <ac:spMk id="138" creationId="{00000000-0000-0000-0000-000000000000}"/>
          </ac:spMkLst>
        </pc:spChg>
      </pc:sldChg>
      <pc:sldChg chg="modSp mod">
        <pc:chgData name="harin g" userId="18c036fc0e784f6d" providerId="LiveId" clId="{DBB3DC51-8286-4579-99D0-6F6A96BE5758}" dt="2023-12-04T04:34:00.729" v="69" actId="20577"/>
        <pc:sldMkLst>
          <pc:docMk/>
          <pc:sldMk cId="0" sldId="259"/>
        </pc:sldMkLst>
        <pc:spChg chg="mod">
          <ac:chgData name="harin g" userId="18c036fc0e784f6d" providerId="LiveId" clId="{DBB3DC51-8286-4579-99D0-6F6A96BE5758}" dt="2023-12-04T04:33:55.524" v="59" actId="20577"/>
          <ac:spMkLst>
            <pc:docMk/>
            <pc:sldMk cId="0" sldId="259"/>
            <ac:spMk id="182" creationId="{00000000-0000-0000-0000-000000000000}"/>
          </ac:spMkLst>
        </pc:spChg>
        <pc:spChg chg="mod">
          <ac:chgData name="harin g" userId="18c036fc0e784f6d" providerId="LiveId" clId="{DBB3DC51-8286-4579-99D0-6F6A96BE5758}" dt="2023-12-04T04:34:00.729" v="69" actId="20577"/>
          <ac:spMkLst>
            <pc:docMk/>
            <pc:sldMk cId="0" sldId="259"/>
            <ac:spMk id="186" creationId="{00000000-0000-0000-0000-000000000000}"/>
          </ac:spMkLst>
        </pc:spChg>
      </pc:sldChg>
      <pc:sldChg chg="ord">
        <pc:chgData name="harin g" userId="18c036fc0e784f6d" providerId="LiveId" clId="{DBB3DC51-8286-4579-99D0-6F6A96BE5758}" dt="2023-12-04T04:34:31.845" v="71"/>
        <pc:sldMkLst>
          <pc:docMk/>
          <pc:sldMk cId="0" sldId="265"/>
        </pc:sldMkLst>
      </pc:sldChg>
      <pc:sldChg chg="addSp modSp new mod">
        <pc:chgData name="harin g" userId="18c036fc0e784f6d" providerId="LiveId" clId="{DBB3DC51-8286-4579-99D0-6F6A96BE5758}" dt="2023-12-04T04:30:39.492" v="14" actId="14100"/>
        <pc:sldMkLst>
          <pc:docMk/>
          <pc:sldMk cId="2071032996" sldId="281"/>
        </pc:sldMkLst>
        <pc:spChg chg="add mod">
          <ac:chgData name="harin g" userId="18c036fc0e784f6d" providerId="LiveId" clId="{DBB3DC51-8286-4579-99D0-6F6A96BE5758}" dt="2023-12-04T04:30:14.644" v="8" actId="14100"/>
          <ac:spMkLst>
            <pc:docMk/>
            <pc:sldMk cId="2071032996" sldId="281"/>
            <ac:spMk id="5" creationId="{5FACD728-002E-E1A6-2CFF-AAC1DCB869C3}"/>
          </ac:spMkLst>
        </pc:spChg>
        <pc:picChg chg="add mod">
          <ac:chgData name="harin g" userId="18c036fc0e784f6d" providerId="LiveId" clId="{DBB3DC51-8286-4579-99D0-6F6A96BE5758}" dt="2023-12-04T04:30:39.492" v="14" actId="14100"/>
          <ac:picMkLst>
            <pc:docMk/>
            <pc:sldMk cId="2071032996" sldId="281"/>
            <ac:picMk id="2" creationId="{15003808-A236-9839-59AF-5056B2563D44}"/>
          </ac:picMkLst>
        </pc:picChg>
        <pc:picChg chg="add mod">
          <ac:chgData name="harin g" userId="18c036fc0e784f6d" providerId="LiveId" clId="{DBB3DC51-8286-4579-99D0-6F6A96BE5758}" dt="2023-12-04T04:30:36.568" v="13" actId="1076"/>
          <ac:picMkLst>
            <pc:docMk/>
            <pc:sldMk cId="2071032996" sldId="281"/>
            <ac:picMk id="4" creationId="{926FEC45-E1C0-D4A1-1CF8-C5BB9FDE019F}"/>
          </ac:picMkLst>
        </pc:picChg>
      </pc:sldChg>
      <pc:sldChg chg="addSp delSp modSp add mod">
        <pc:chgData name="harin g" userId="18c036fc0e784f6d" providerId="LiveId" clId="{DBB3DC51-8286-4579-99D0-6F6A96BE5758}" dt="2023-12-04T04:31:59.760" v="33" actId="1076"/>
        <pc:sldMkLst>
          <pc:docMk/>
          <pc:sldMk cId="2204698922" sldId="282"/>
        </pc:sldMkLst>
        <pc:spChg chg="del">
          <ac:chgData name="harin g" userId="18c036fc0e784f6d" providerId="LiveId" clId="{DBB3DC51-8286-4579-99D0-6F6A96BE5758}" dt="2023-12-04T04:31:11.518" v="24" actId="478"/>
          <ac:spMkLst>
            <pc:docMk/>
            <pc:sldMk cId="2204698922" sldId="282"/>
            <ac:spMk id="5" creationId="{5FACD728-002E-E1A6-2CFF-AAC1DCB869C3}"/>
          </ac:spMkLst>
        </pc:spChg>
        <pc:spChg chg="add del mod">
          <ac:chgData name="harin g" userId="18c036fc0e784f6d" providerId="LiveId" clId="{DBB3DC51-8286-4579-99D0-6F6A96BE5758}" dt="2023-12-04T04:31:56.459" v="32"/>
          <ac:spMkLst>
            <pc:docMk/>
            <pc:sldMk cId="2204698922" sldId="282"/>
            <ac:spMk id="8" creationId="{EC66B1E0-DBAA-79A4-5333-55F09B56FBBF}"/>
          </ac:spMkLst>
        </pc:spChg>
        <pc:picChg chg="del">
          <ac:chgData name="harin g" userId="18c036fc0e784f6d" providerId="LiveId" clId="{DBB3DC51-8286-4579-99D0-6F6A96BE5758}" dt="2023-12-04T04:30:48.470" v="16" actId="478"/>
          <ac:picMkLst>
            <pc:docMk/>
            <pc:sldMk cId="2204698922" sldId="282"/>
            <ac:picMk id="2" creationId="{15003808-A236-9839-59AF-5056B2563D44}"/>
          </ac:picMkLst>
        </pc:picChg>
        <pc:picChg chg="add mod">
          <ac:chgData name="harin g" userId="18c036fc0e784f6d" providerId="LiveId" clId="{DBB3DC51-8286-4579-99D0-6F6A96BE5758}" dt="2023-12-04T04:31:09.361" v="23" actId="1076"/>
          <ac:picMkLst>
            <pc:docMk/>
            <pc:sldMk cId="2204698922" sldId="282"/>
            <ac:picMk id="3" creationId="{CA71F21B-1D74-61D8-E3B3-038A28CFA67A}"/>
          </ac:picMkLst>
        </pc:picChg>
        <pc:picChg chg="del">
          <ac:chgData name="harin g" userId="18c036fc0e784f6d" providerId="LiveId" clId="{DBB3DC51-8286-4579-99D0-6F6A96BE5758}" dt="2023-12-04T04:31:11.518" v="24" actId="478"/>
          <ac:picMkLst>
            <pc:docMk/>
            <pc:sldMk cId="2204698922" sldId="282"/>
            <ac:picMk id="4" creationId="{926FEC45-E1C0-D4A1-1CF8-C5BB9FDE019F}"/>
          </ac:picMkLst>
        </pc:picChg>
        <pc:picChg chg="add mod">
          <ac:chgData name="harin g" userId="18c036fc0e784f6d" providerId="LiveId" clId="{DBB3DC51-8286-4579-99D0-6F6A96BE5758}" dt="2023-12-04T04:31:59.760" v="33" actId="1076"/>
          <ac:picMkLst>
            <pc:docMk/>
            <pc:sldMk cId="2204698922" sldId="282"/>
            <ac:picMk id="7" creationId="{88D7DB43-194C-3E56-8039-5C542DA0CFC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1" name="Google Shape;27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3" name="Google Shape;28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2" name="Google Shape;31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 name="Google Shape;32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1" name="Google Shape;34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4" name="Google Shape;35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62cc40823c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62cc40823c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7"/>
        <p:cNvGrpSpPr/>
        <p:nvPr/>
      </p:nvGrpSpPr>
      <p:grpSpPr>
        <a:xfrm>
          <a:off x="0" y="0"/>
          <a:ext cx="0" cy="0"/>
          <a:chOff x="0" y="0"/>
          <a:chExt cx="0" cy="0"/>
        </a:xfrm>
      </p:grpSpPr>
      <p:sp>
        <p:nvSpPr>
          <p:cNvPr id="18" name="Google Shape;18;p2"/>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9" name="Google Shape;19;p2"/>
          <p:cNvSpPr/>
          <p:nvPr/>
        </p:nvSpPr>
        <p:spPr>
          <a:xfrm>
            <a:off x="0" y="-2"/>
            <a:ext cx="12188952" cy="3567547"/>
          </a:xfrm>
          <a:prstGeom prst="rect">
            <a:avLst/>
          </a:prstGeom>
          <a:solidFill>
            <a:schemeClr val="lt1"/>
          </a:solidFill>
          <a:ln>
            <a:noFill/>
          </a:ln>
          <a:effectLst>
            <a:outerShdw blurRad="228600" dist="152400" dir="5460000" sx="95000" sy="95000" algn="t" rotWithShape="0">
              <a:srgbClr val="000000">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0" name="Google Shape;20;p2"/>
          <p:cNvSpPr txBox="1">
            <a:spLocks noGrp="1"/>
          </p:cNvSpPr>
          <p:nvPr>
            <p:ph type="ctrTitle"/>
          </p:nvPr>
        </p:nvSpPr>
        <p:spPr>
          <a:xfrm>
            <a:off x="761802" y="852055"/>
            <a:ext cx="10380572" cy="2581463"/>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4800"/>
              <a:buFont typeface="Arial"/>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
          <p:cNvSpPr txBox="1">
            <a:spLocks noGrp="1"/>
          </p:cNvSpPr>
          <p:nvPr>
            <p:ph type="subTitle" idx="1"/>
          </p:nvPr>
        </p:nvSpPr>
        <p:spPr>
          <a:xfrm>
            <a:off x="761802" y="3754582"/>
            <a:ext cx="10380572" cy="2244436"/>
          </a:xfrm>
          <a:prstGeom prst="rect">
            <a:avLst/>
          </a:prstGeom>
          <a:noFill/>
          <a:ln>
            <a:noFill/>
          </a:ln>
        </p:spPr>
        <p:txBody>
          <a:bodyPr spcFirstLastPara="1" wrap="square" lIns="91425" tIns="45700" rIns="91425" bIns="45700" anchor="t" anchorCtr="0">
            <a:normAutofit/>
          </a:bodyPr>
          <a:lstStyle>
            <a:lvl1pPr lvl="0" algn="l">
              <a:lnSpc>
                <a:spcPct val="110000"/>
              </a:lnSpc>
              <a:spcBef>
                <a:spcPts val="1000"/>
              </a:spcBef>
              <a:spcAft>
                <a:spcPts val="0"/>
              </a:spcAft>
              <a:buClr>
                <a:schemeClr val="dk1"/>
              </a:buClr>
              <a:buSzPts val="2400"/>
              <a:buNone/>
              <a:defRPr sz="2400"/>
            </a:lvl1pPr>
            <a:lvl2pPr lvl="1" algn="ctr">
              <a:lnSpc>
                <a:spcPct val="110000"/>
              </a:lnSpc>
              <a:spcBef>
                <a:spcPts val="500"/>
              </a:spcBef>
              <a:spcAft>
                <a:spcPts val="0"/>
              </a:spcAft>
              <a:buClr>
                <a:schemeClr val="dk1"/>
              </a:buClr>
              <a:buSzPts val="2000"/>
              <a:buNone/>
              <a:defRPr sz="2000"/>
            </a:lvl2pPr>
            <a:lvl3pPr lvl="2" algn="ctr">
              <a:lnSpc>
                <a:spcPct val="110000"/>
              </a:lnSpc>
              <a:spcBef>
                <a:spcPts val="500"/>
              </a:spcBef>
              <a:spcAft>
                <a:spcPts val="0"/>
              </a:spcAft>
              <a:buClr>
                <a:schemeClr val="dk1"/>
              </a:buClr>
              <a:buSzPts val="1800"/>
              <a:buNone/>
              <a:defRPr sz="1800"/>
            </a:lvl3pPr>
            <a:lvl4pPr lvl="3" algn="ctr">
              <a:lnSpc>
                <a:spcPct val="110000"/>
              </a:lnSpc>
              <a:spcBef>
                <a:spcPts val="500"/>
              </a:spcBef>
              <a:spcAft>
                <a:spcPts val="0"/>
              </a:spcAft>
              <a:buClr>
                <a:schemeClr val="dk1"/>
              </a:buClr>
              <a:buSzPts val="1600"/>
              <a:buNone/>
              <a:defRPr sz="1600"/>
            </a:lvl4pPr>
            <a:lvl5pPr lvl="4" algn="ctr">
              <a:lnSpc>
                <a:spcPct val="11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2"/>
          <p:cNvSpPr txBox="1">
            <a:spLocks noGrp="1"/>
          </p:cNvSpPr>
          <p:nvPr>
            <p:ph type="dt" idx="10"/>
          </p:nvPr>
        </p:nvSpPr>
        <p:spPr>
          <a:xfrm>
            <a:off x="332481" y="624007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ftr" idx="11"/>
          </p:nvPr>
        </p:nvSpPr>
        <p:spPr>
          <a:xfrm>
            <a:off x="332481" y="23619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
          <p:cNvSpPr txBox="1">
            <a:spLocks noGrp="1"/>
          </p:cNvSpPr>
          <p:nvPr>
            <p:ph type="sldNum" idx="12"/>
          </p:nvPr>
        </p:nvSpPr>
        <p:spPr>
          <a:xfrm>
            <a:off x="11289782" y="235881"/>
            <a:ext cx="756746" cy="36576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cxnSp>
        <p:nvCxnSpPr>
          <p:cNvPr id="25" name="Google Shape;25;p2"/>
          <p:cNvCxnSpPr/>
          <p:nvPr/>
        </p:nvCxnSpPr>
        <p:spPr>
          <a:xfrm>
            <a:off x="11668155" y="5641010"/>
            <a:ext cx="0" cy="599069"/>
          </a:xfrm>
          <a:prstGeom prst="straightConnector1">
            <a:avLst/>
          </a:prstGeom>
          <a:noFill/>
          <a:ln w="38100" cap="flat" cmpd="sng">
            <a:solidFill>
              <a:schemeClr val="dk1"/>
            </a:solidFill>
            <a:prstDash val="solid"/>
            <a:miter lim="800000"/>
            <a:headEnd type="none" w="sm" len="sm"/>
            <a:tailEnd type="none" w="sm" len="sm"/>
          </a:ln>
        </p:spPr>
      </p:cxnSp>
      <p:cxnSp>
        <p:nvCxnSpPr>
          <p:cNvPr id="26" name="Google Shape;26;p2"/>
          <p:cNvCxnSpPr/>
          <p:nvPr/>
        </p:nvCxnSpPr>
        <p:spPr>
          <a:xfrm>
            <a:off x="11668155" y="5641010"/>
            <a:ext cx="0" cy="599069"/>
          </a:xfrm>
          <a:prstGeom prst="straightConnector1">
            <a:avLst/>
          </a:prstGeom>
          <a:noFill/>
          <a:ln w="38100" cap="flat" cmpd="sng">
            <a:solidFill>
              <a:schemeClr val="dk1"/>
            </a:solidFill>
            <a:prstDash val="solid"/>
            <a:miter lim="800000"/>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3"/>
        <p:cNvGrpSpPr/>
        <p:nvPr/>
      </p:nvGrpSpPr>
      <p:grpSpPr>
        <a:xfrm>
          <a:off x="0" y="0"/>
          <a:ext cx="0" cy="0"/>
          <a:chOff x="0" y="0"/>
          <a:chExt cx="0" cy="0"/>
        </a:xfrm>
      </p:grpSpPr>
      <p:sp>
        <p:nvSpPr>
          <p:cNvPr id="94" name="Google Shape;94;p11"/>
          <p:cNvSpPr txBox="1">
            <a:spLocks noGrp="1"/>
          </p:cNvSpPr>
          <p:nvPr>
            <p:ph type="title"/>
          </p:nvPr>
        </p:nvSpPr>
        <p:spPr>
          <a:xfrm>
            <a:off x="761801" y="858982"/>
            <a:ext cx="10380573" cy="143227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11"/>
          <p:cNvSpPr txBox="1">
            <a:spLocks noGrp="1"/>
          </p:cNvSpPr>
          <p:nvPr>
            <p:ph type="body" idx="1"/>
          </p:nvPr>
        </p:nvSpPr>
        <p:spPr>
          <a:xfrm rot="5400000">
            <a:off x="4321507" y="-809582"/>
            <a:ext cx="3261789" cy="1038120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1800"/>
              <a:buNone/>
              <a:defRPr/>
            </a:lvl1pPr>
            <a:lvl2pPr marL="914400" lvl="1" indent="-228600" algn="l">
              <a:lnSpc>
                <a:spcPct val="110000"/>
              </a:lnSpc>
              <a:spcBef>
                <a:spcPts val="500"/>
              </a:spcBef>
              <a:spcAft>
                <a:spcPts val="0"/>
              </a:spcAft>
              <a:buClr>
                <a:schemeClr val="dk1"/>
              </a:buClr>
              <a:buSzPts val="1800"/>
              <a:buNone/>
              <a:defRPr/>
            </a:lvl2pPr>
            <a:lvl3pPr marL="1371600" lvl="2" indent="-228600" algn="l">
              <a:lnSpc>
                <a:spcPct val="110000"/>
              </a:lnSpc>
              <a:spcBef>
                <a:spcPts val="500"/>
              </a:spcBef>
              <a:spcAft>
                <a:spcPts val="0"/>
              </a:spcAft>
              <a:buClr>
                <a:schemeClr val="dk1"/>
              </a:buClr>
              <a:buSzPts val="1800"/>
              <a:buNone/>
              <a:defRPr/>
            </a:lvl3pPr>
            <a:lvl4pPr marL="1828800" lvl="3" indent="-228600" algn="l">
              <a:lnSpc>
                <a:spcPct val="110000"/>
              </a:lnSpc>
              <a:spcBef>
                <a:spcPts val="500"/>
              </a:spcBef>
              <a:spcAft>
                <a:spcPts val="0"/>
              </a:spcAft>
              <a:buClr>
                <a:schemeClr val="dk1"/>
              </a:buClr>
              <a:buSzPts val="1800"/>
              <a:buNone/>
              <a:defRPr/>
            </a:lvl4pPr>
            <a:lvl5pPr marL="2286000" lvl="4" indent="-228600" algn="l">
              <a:lnSpc>
                <a:spcPct val="11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 name="Google Shape;96;p11"/>
          <p:cNvSpPr txBox="1">
            <a:spLocks noGrp="1"/>
          </p:cNvSpPr>
          <p:nvPr>
            <p:ph type="dt" idx="10"/>
          </p:nvPr>
        </p:nvSpPr>
        <p:spPr>
          <a:xfrm>
            <a:off x="332481" y="624007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1"/>
          <p:cNvSpPr txBox="1">
            <a:spLocks noGrp="1"/>
          </p:cNvSpPr>
          <p:nvPr>
            <p:ph type="ftr" idx="11"/>
          </p:nvPr>
        </p:nvSpPr>
        <p:spPr>
          <a:xfrm>
            <a:off x="332481" y="23619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1"/>
          <p:cNvSpPr txBox="1">
            <a:spLocks noGrp="1"/>
          </p:cNvSpPr>
          <p:nvPr>
            <p:ph type="sldNum" idx="12"/>
          </p:nvPr>
        </p:nvSpPr>
        <p:spPr>
          <a:xfrm>
            <a:off x="11289782" y="235881"/>
            <a:ext cx="756746" cy="36576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99"/>
        <p:cNvGrpSpPr/>
        <p:nvPr/>
      </p:nvGrpSpPr>
      <p:grpSpPr>
        <a:xfrm>
          <a:off x="0" y="0"/>
          <a:ext cx="0" cy="0"/>
          <a:chOff x="0" y="0"/>
          <a:chExt cx="0" cy="0"/>
        </a:xfrm>
      </p:grpSpPr>
      <p:sp>
        <p:nvSpPr>
          <p:cNvPr id="100" name="Google Shape;100;p1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1" name="Google Shape;101;p12"/>
          <p:cNvSpPr/>
          <p:nvPr/>
        </p:nvSpPr>
        <p:spPr>
          <a:xfrm>
            <a:off x="7813964" y="0"/>
            <a:ext cx="4378036" cy="6858000"/>
          </a:xfrm>
          <a:prstGeom prst="rect">
            <a:avLst/>
          </a:prstGeom>
          <a:solidFill>
            <a:schemeClr val="lt1"/>
          </a:solidFill>
          <a:ln>
            <a:noFill/>
          </a:ln>
          <a:effectLst>
            <a:outerShdw blurRad="254000" dist="152400" dir="10680000" sx="95000" sy="95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02" name="Google Shape;102;p12"/>
          <p:cNvCxnSpPr/>
          <p:nvPr/>
        </p:nvCxnSpPr>
        <p:spPr>
          <a:xfrm rot="10800000">
            <a:off x="10361537" y="120772"/>
            <a:ext cx="0" cy="599069"/>
          </a:xfrm>
          <a:prstGeom prst="straightConnector1">
            <a:avLst/>
          </a:prstGeom>
          <a:noFill/>
          <a:ln w="38100" cap="flat" cmpd="sng">
            <a:solidFill>
              <a:schemeClr val="dk1"/>
            </a:solidFill>
            <a:prstDash val="solid"/>
            <a:miter lim="800000"/>
            <a:headEnd type="none" w="sm" len="sm"/>
            <a:tailEnd type="none" w="sm" len="sm"/>
          </a:ln>
        </p:spPr>
      </p:cxnSp>
      <p:sp>
        <p:nvSpPr>
          <p:cNvPr id="103" name="Google Shape;103;p12"/>
          <p:cNvSpPr txBox="1">
            <a:spLocks noGrp="1"/>
          </p:cNvSpPr>
          <p:nvPr>
            <p:ph type="title"/>
          </p:nvPr>
        </p:nvSpPr>
        <p:spPr>
          <a:xfrm rot="5400000">
            <a:off x="6840680" y="2171700"/>
            <a:ext cx="5119256" cy="2521527"/>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12"/>
          <p:cNvSpPr txBox="1">
            <a:spLocks noGrp="1"/>
          </p:cNvSpPr>
          <p:nvPr>
            <p:ph type="body" idx="1"/>
          </p:nvPr>
        </p:nvSpPr>
        <p:spPr>
          <a:xfrm rot="5400000">
            <a:off x="1514203" y="115379"/>
            <a:ext cx="5119256" cy="6634169"/>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1800"/>
              <a:buNone/>
              <a:defRPr/>
            </a:lvl1pPr>
            <a:lvl2pPr marL="914400" lvl="1" indent="-228600" algn="l">
              <a:lnSpc>
                <a:spcPct val="110000"/>
              </a:lnSpc>
              <a:spcBef>
                <a:spcPts val="500"/>
              </a:spcBef>
              <a:spcAft>
                <a:spcPts val="0"/>
              </a:spcAft>
              <a:buClr>
                <a:schemeClr val="dk1"/>
              </a:buClr>
              <a:buSzPts val="1800"/>
              <a:buNone/>
              <a:defRPr/>
            </a:lvl2pPr>
            <a:lvl3pPr marL="1371600" lvl="2" indent="-228600" algn="l">
              <a:lnSpc>
                <a:spcPct val="110000"/>
              </a:lnSpc>
              <a:spcBef>
                <a:spcPts val="500"/>
              </a:spcBef>
              <a:spcAft>
                <a:spcPts val="0"/>
              </a:spcAft>
              <a:buClr>
                <a:schemeClr val="dk1"/>
              </a:buClr>
              <a:buSzPts val="1800"/>
              <a:buNone/>
              <a:defRPr/>
            </a:lvl3pPr>
            <a:lvl4pPr marL="1828800" lvl="3" indent="-228600" algn="l">
              <a:lnSpc>
                <a:spcPct val="110000"/>
              </a:lnSpc>
              <a:spcBef>
                <a:spcPts val="500"/>
              </a:spcBef>
              <a:spcAft>
                <a:spcPts val="0"/>
              </a:spcAft>
              <a:buClr>
                <a:schemeClr val="dk1"/>
              </a:buClr>
              <a:buSzPts val="1800"/>
              <a:buNone/>
              <a:defRPr/>
            </a:lvl4pPr>
            <a:lvl5pPr marL="2286000" lvl="4" indent="-228600" algn="l">
              <a:lnSpc>
                <a:spcPct val="11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p12"/>
          <p:cNvSpPr txBox="1">
            <a:spLocks noGrp="1"/>
          </p:cNvSpPr>
          <p:nvPr>
            <p:ph type="dt" idx="10"/>
          </p:nvPr>
        </p:nvSpPr>
        <p:spPr>
          <a:xfrm>
            <a:off x="329184" y="6236208"/>
            <a:ext cx="303745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2"/>
          <p:cNvSpPr txBox="1">
            <a:spLocks noGrp="1"/>
          </p:cNvSpPr>
          <p:nvPr>
            <p:ph type="ftr" idx="11"/>
          </p:nvPr>
        </p:nvSpPr>
        <p:spPr>
          <a:xfrm>
            <a:off x="329184" y="237744"/>
            <a:ext cx="3581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2"/>
          <p:cNvSpPr txBox="1">
            <a:spLocks noGrp="1"/>
          </p:cNvSpPr>
          <p:nvPr>
            <p:ph type="sldNum" idx="12"/>
          </p:nvPr>
        </p:nvSpPr>
        <p:spPr>
          <a:xfrm>
            <a:off x="11292840" y="237744"/>
            <a:ext cx="756746" cy="36576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cxnSp>
        <p:nvCxnSpPr>
          <p:cNvPr id="108" name="Google Shape;108;p12"/>
          <p:cNvCxnSpPr/>
          <p:nvPr/>
        </p:nvCxnSpPr>
        <p:spPr>
          <a:xfrm rot="10800000">
            <a:off x="10361537" y="120772"/>
            <a:ext cx="0" cy="599069"/>
          </a:xfrm>
          <a:prstGeom prst="straightConnector1">
            <a:avLst/>
          </a:prstGeom>
          <a:noFill/>
          <a:ln w="38100" cap="flat" cmpd="sng">
            <a:solidFill>
              <a:schemeClr val="dk1"/>
            </a:solidFill>
            <a:prstDash val="solid"/>
            <a:miter lim="800000"/>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spTree>
      <p:nvGrpSpPr>
        <p:cNvPr id="1" name="Shape 17"/>
        <p:cNvGrpSpPr/>
        <p:nvPr/>
      </p:nvGrpSpPr>
      <p:grpSpPr>
        <a:xfrm>
          <a:off x="0" y="0"/>
          <a:ext cx="0" cy="0"/>
          <a:chOff x="0" y="0"/>
          <a:chExt cx="0" cy="0"/>
        </a:xfrm>
      </p:grpSpPr>
      <p:sp>
        <p:nvSpPr>
          <p:cNvPr id="18" name="Google Shape;18;p2"/>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9" name="Google Shape;19;p2"/>
          <p:cNvSpPr/>
          <p:nvPr/>
        </p:nvSpPr>
        <p:spPr>
          <a:xfrm>
            <a:off x="0" y="-2"/>
            <a:ext cx="12188952" cy="3567547"/>
          </a:xfrm>
          <a:prstGeom prst="rect">
            <a:avLst/>
          </a:prstGeom>
          <a:solidFill>
            <a:schemeClr val="lt1"/>
          </a:solidFill>
          <a:ln>
            <a:noFill/>
          </a:ln>
          <a:effectLst>
            <a:outerShdw blurRad="228600" dist="152400" dir="5460000" sx="95000" sy="95000" algn="t" rotWithShape="0">
              <a:srgbClr val="000000">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0" name="Google Shape;20;p2"/>
          <p:cNvSpPr txBox="1">
            <a:spLocks noGrp="1"/>
          </p:cNvSpPr>
          <p:nvPr>
            <p:ph type="ctrTitle"/>
          </p:nvPr>
        </p:nvSpPr>
        <p:spPr>
          <a:xfrm>
            <a:off x="761802" y="852055"/>
            <a:ext cx="10380572" cy="2581463"/>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4800"/>
              <a:buFont typeface="Arial"/>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
          <p:cNvSpPr txBox="1">
            <a:spLocks noGrp="1"/>
          </p:cNvSpPr>
          <p:nvPr>
            <p:ph type="subTitle" idx="1"/>
          </p:nvPr>
        </p:nvSpPr>
        <p:spPr>
          <a:xfrm>
            <a:off x="761802" y="3754582"/>
            <a:ext cx="10380572" cy="2244436"/>
          </a:xfrm>
          <a:prstGeom prst="rect">
            <a:avLst/>
          </a:prstGeom>
          <a:noFill/>
          <a:ln>
            <a:noFill/>
          </a:ln>
        </p:spPr>
        <p:txBody>
          <a:bodyPr spcFirstLastPara="1" wrap="square" lIns="91425" tIns="45700" rIns="91425" bIns="45700" anchor="t" anchorCtr="0">
            <a:normAutofit/>
          </a:bodyPr>
          <a:lstStyle>
            <a:lvl1pPr lvl="0" algn="l">
              <a:lnSpc>
                <a:spcPct val="110000"/>
              </a:lnSpc>
              <a:spcBef>
                <a:spcPts val="1000"/>
              </a:spcBef>
              <a:spcAft>
                <a:spcPts val="0"/>
              </a:spcAft>
              <a:buClr>
                <a:schemeClr val="dk1"/>
              </a:buClr>
              <a:buSzPts val="2400"/>
              <a:buNone/>
              <a:defRPr sz="2400"/>
            </a:lvl1pPr>
            <a:lvl2pPr lvl="1" algn="ctr">
              <a:lnSpc>
                <a:spcPct val="110000"/>
              </a:lnSpc>
              <a:spcBef>
                <a:spcPts val="500"/>
              </a:spcBef>
              <a:spcAft>
                <a:spcPts val="0"/>
              </a:spcAft>
              <a:buClr>
                <a:schemeClr val="dk1"/>
              </a:buClr>
              <a:buSzPts val="2000"/>
              <a:buNone/>
              <a:defRPr sz="2000"/>
            </a:lvl2pPr>
            <a:lvl3pPr lvl="2" algn="ctr">
              <a:lnSpc>
                <a:spcPct val="110000"/>
              </a:lnSpc>
              <a:spcBef>
                <a:spcPts val="500"/>
              </a:spcBef>
              <a:spcAft>
                <a:spcPts val="0"/>
              </a:spcAft>
              <a:buClr>
                <a:schemeClr val="dk1"/>
              </a:buClr>
              <a:buSzPts val="1800"/>
              <a:buNone/>
              <a:defRPr sz="1800"/>
            </a:lvl3pPr>
            <a:lvl4pPr lvl="3" algn="ctr">
              <a:lnSpc>
                <a:spcPct val="110000"/>
              </a:lnSpc>
              <a:spcBef>
                <a:spcPts val="500"/>
              </a:spcBef>
              <a:spcAft>
                <a:spcPts val="0"/>
              </a:spcAft>
              <a:buClr>
                <a:schemeClr val="dk1"/>
              </a:buClr>
              <a:buSzPts val="1600"/>
              <a:buNone/>
              <a:defRPr sz="1600"/>
            </a:lvl4pPr>
            <a:lvl5pPr lvl="4" algn="ctr">
              <a:lnSpc>
                <a:spcPct val="11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2"/>
          <p:cNvSpPr txBox="1">
            <a:spLocks noGrp="1"/>
          </p:cNvSpPr>
          <p:nvPr>
            <p:ph type="dt" idx="10"/>
          </p:nvPr>
        </p:nvSpPr>
        <p:spPr>
          <a:xfrm>
            <a:off x="332481" y="624007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ftr" idx="11"/>
          </p:nvPr>
        </p:nvSpPr>
        <p:spPr>
          <a:xfrm>
            <a:off x="332481" y="23619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
          <p:cNvSpPr txBox="1">
            <a:spLocks noGrp="1"/>
          </p:cNvSpPr>
          <p:nvPr>
            <p:ph type="sldNum" idx="12"/>
          </p:nvPr>
        </p:nvSpPr>
        <p:spPr>
          <a:xfrm>
            <a:off x="11289782" y="235881"/>
            <a:ext cx="756746" cy="36576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cxnSp>
        <p:nvCxnSpPr>
          <p:cNvPr id="25" name="Google Shape;25;p2"/>
          <p:cNvCxnSpPr/>
          <p:nvPr/>
        </p:nvCxnSpPr>
        <p:spPr>
          <a:xfrm>
            <a:off x="11668155" y="5641010"/>
            <a:ext cx="0" cy="599069"/>
          </a:xfrm>
          <a:prstGeom prst="straightConnector1">
            <a:avLst/>
          </a:prstGeom>
          <a:noFill/>
          <a:ln w="38100" cap="flat" cmpd="sng">
            <a:solidFill>
              <a:schemeClr val="dk1"/>
            </a:solidFill>
            <a:prstDash val="solid"/>
            <a:miter lim="800000"/>
            <a:headEnd type="none" w="sm" len="sm"/>
            <a:tailEnd type="none" w="sm" len="sm"/>
          </a:ln>
        </p:spPr>
      </p:cxnSp>
      <p:cxnSp>
        <p:nvCxnSpPr>
          <p:cNvPr id="26" name="Google Shape;26;p2"/>
          <p:cNvCxnSpPr/>
          <p:nvPr/>
        </p:nvCxnSpPr>
        <p:spPr>
          <a:xfrm>
            <a:off x="11668155" y="5641010"/>
            <a:ext cx="0" cy="599069"/>
          </a:xfrm>
          <a:prstGeom prst="straightConnector1">
            <a:avLst/>
          </a:prstGeom>
          <a:noFill/>
          <a:ln w="38100" cap="flat" cmpd="sng">
            <a:solidFill>
              <a:schemeClr val="dk1"/>
            </a:solidFill>
            <a:prstDash val="solid"/>
            <a:miter lim="800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7"/>
        <p:cNvGrpSpPr/>
        <p:nvPr/>
      </p:nvGrpSpPr>
      <p:grpSpPr>
        <a:xfrm>
          <a:off x="0" y="0"/>
          <a:ext cx="0" cy="0"/>
          <a:chOff x="0" y="0"/>
          <a:chExt cx="0" cy="0"/>
        </a:xfrm>
      </p:grpSpPr>
      <p:sp>
        <p:nvSpPr>
          <p:cNvPr id="28" name="Google Shape;28;p3"/>
          <p:cNvSpPr txBox="1">
            <a:spLocks noGrp="1"/>
          </p:cNvSpPr>
          <p:nvPr>
            <p:ph type="title"/>
          </p:nvPr>
        </p:nvSpPr>
        <p:spPr>
          <a:xfrm>
            <a:off x="761801" y="858982"/>
            <a:ext cx="10380573" cy="143227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
          <p:cNvSpPr txBox="1">
            <a:spLocks noGrp="1"/>
          </p:cNvSpPr>
          <p:nvPr>
            <p:ph type="body" idx="1"/>
          </p:nvPr>
        </p:nvSpPr>
        <p:spPr>
          <a:xfrm>
            <a:off x="761799" y="2750126"/>
            <a:ext cx="10381205" cy="3261789"/>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1800"/>
              <a:buNone/>
              <a:defRPr/>
            </a:lvl1pPr>
            <a:lvl2pPr marL="914400" lvl="1" indent="-228600" algn="l">
              <a:lnSpc>
                <a:spcPct val="110000"/>
              </a:lnSpc>
              <a:spcBef>
                <a:spcPts val="500"/>
              </a:spcBef>
              <a:spcAft>
                <a:spcPts val="0"/>
              </a:spcAft>
              <a:buClr>
                <a:schemeClr val="dk1"/>
              </a:buClr>
              <a:buSzPts val="1800"/>
              <a:buNone/>
              <a:defRPr/>
            </a:lvl2pPr>
            <a:lvl3pPr marL="1371600" lvl="2" indent="-228600" algn="l">
              <a:lnSpc>
                <a:spcPct val="110000"/>
              </a:lnSpc>
              <a:spcBef>
                <a:spcPts val="500"/>
              </a:spcBef>
              <a:spcAft>
                <a:spcPts val="0"/>
              </a:spcAft>
              <a:buClr>
                <a:schemeClr val="dk1"/>
              </a:buClr>
              <a:buSzPts val="1800"/>
              <a:buNone/>
              <a:defRPr/>
            </a:lvl3pPr>
            <a:lvl4pPr marL="1828800" lvl="3" indent="-228600" algn="l">
              <a:lnSpc>
                <a:spcPct val="110000"/>
              </a:lnSpc>
              <a:spcBef>
                <a:spcPts val="500"/>
              </a:spcBef>
              <a:spcAft>
                <a:spcPts val="0"/>
              </a:spcAft>
              <a:buClr>
                <a:schemeClr val="dk1"/>
              </a:buClr>
              <a:buSzPts val="1800"/>
              <a:buNone/>
              <a:defRPr/>
            </a:lvl4pPr>
            <a:lvl5pPr marL="2286000" lvl="4" indent="-228600" algn="l">
              <a:lnSpc>
                <a:spcPct val="11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3"/>
          <p:cNvSpPr txBox="1">
            <a:spLocks noGrp="1"/>
          </p:cNvSpPr>
          <p:nvPr>
            <p:ph type="dt" idx="10"/>
          </p:nvPr>
        </p:nvSpPr>
        <p:spPr>
          <a:xfrm>
            <a:off x="332481" y="624007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
          <p:cNvSpPr txBox="1">
            <a:spLocks noGrp="1"/>
          </p:cNvSpPr>
          <p:nvPr>
            <p:ph type="ftr" idx="11"/>
          </p:nvPr>
        </p:nvSpPr>
        <p:spPr>
          <a:xfrm>
            <a:off x="332481" y="23619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
          <p:cNvSpPr txBox="1">
            <a:spLocks noGrp="1"/>
          </p:cNvSpPr>
          <p:nvPr>
            <p:ph type="sldNum" idx="12"/>
          </p:nvPr>
        </p:nvSpPr>
        <p:spPr>
          <a:xfrm>
            <a:off x="11289782" y="235881"/>
            <a:ext cx="756746" cy="36576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33"/>
        <p:cNvGrpSpPr/>
        <p:nvPr/>
      </p:nvGrpSpPr>
      <p:grpSpPr>
        <a:xfrm>
          <a:off x="0" y="0"/>
          <a:ext cx="0" cy="0"/>
          <a:chOff x="0" y="0"/>
          <a:chExt cx="0" cy="0"/>
        </a:xfrm>
      </p:grpSpPr>
      <p:sp>
        <p:nvSpPr>
          <p:cNvPr id="34" name="Google Shape;34;p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5" name="Google Shape;35;p4"/>
          <p:cNvSpPr txBox="1">
            <a:spLocks noGrp="1"/>
          </p:cNvSpPr>
          <p:nvPr>
            <p:ph type="dt" idx="10"/>
          </p:nvPr>
        </p:nvSpPr>
        <p:spPr>
          <a:xfrm>
            <a:off x="332481" y="624007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
          <p:cNvSpPr txBox="1">
            <a:spLocks noGrp="1"/>
          </p:cNvSpPr>
          <p:nvPr>
            <p:ph type="ftr" idx="11"/>
          </p:nvPr>
        </p:nvSpPr>
        <p:spPr>
          <a:xfrm>
            <a:off x="332481" y="23619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
          <p:cNvSpPr txBox="1">
            <a:spLocks noGrp="1"/>
          </p:cNvSpPr>
          <p:nvPr>
            <p:ph type="sldNum" idx="12"/>
          </p:nvPr>
        </p:nvSpPr>
        <p:spPr>
          <a:xfrm>
            <a:off x="11289782" y="235881"/>
            <a:ext cx="756746" cy="36576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cxnSp>
        <p:nvCxnSpPr>
          <p:cNvPr id="38" name="Google Shape;38;p4"/>
          <p:cNvCxnSpPr/>
          <p:nvPr/>
        </p:nvCxnSpPr>
        <p:spPr>
          <a:xfrm>
            <a:off x="11668155" y="5641010"/>
            <a:ext cx="0" cy="599069"/>
          </a:xfrm>
          <a:prstGeom prst="straightConnector1">
            <a:avLst/>
          </a:prstGeom>
          <a:noFill/>
          <a:ln w="38100" cap="flat" cmpd="sng">
            <a:solidFill>
              <a:schemeClr val="dk1"/>
            </a:solidFill>
            <a:prstDash val="solid"/>
            <a:miter lim="800000"/>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Content with Caption">
    <p:spTree>
      <p:nvGrpSpPr>
        <p:cNvPr id="1" name="Shape 39"/>
        <p:cNvGrpSpPr/>
        <p:nvPr/>
      </p:nvGrpSpPr>
      <p:grpSpPr>
        <a:xfrm>
          <a:off x="0" y="0"/>
          <a:ext cx="0" cy="0"/>
          <a:chOff x="0" y="0"/>
          <a:chExt cx="0" cy="0"/>
        </a:xfrm>
      </p:grpSpPr>
      <p:sp>
        <p:nvSpPr>
          <p:cNvPr id="40" name="Google Shape;40;p5"/>
          <p:cNvSpPr/>
          <p:nvPr/>
        </p:nvSpPr>
        <p:spPr>
          <a:xfrm>
            <a:off x="79067" y="0"/>
            <a:ext cx="4998624" cy="6858000"/>
          </a:xfrm>
          <a:prstGeom prst="rect">
            <a:avLst/>
          </a:prstGeom>
          <a:solidFill>
            <a:schemeClr val="lt1"/>
          </a:solidFill>
          <a:ln>
            <a:noFill/>
          </a:ln>
          <a:effectLst>
            <a:outerShdw blurRad="228600" dist="114300" dir="21540000" sx="96000" sy="96000" algn="t"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1" name="Google Shape;41;p5"/>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2" name="Google Shape;42;p5"/>
          <p:cNvSpPr/>
          <p:nvPr/>
        </p:nvSpPr>
        <p:spPr>
          <a:xfrm>
            <a:off x="0" y="0"/>
            <a:ext cx="6096000" cy="6858000"/>
          </a:xfrm>
          <a:prstGeom prst="rect">
            <a:avLst/>
          </a:prstGeom>
          <a:solidFill>
            <a:schemeClr val="lt1"/>
          </a:solidFill>
          <a:ln>
            <a:noFill/>
          </a:ln>
          <a:effectLst>
            <a:outerShdw blurRad="228600" dist="152400" dir="21540000" sx="96000" sy="96000" algn="t"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3" name="Google Shape;43;p5"/>
          <p:cNvSpPr txBox="1">
            <a:spLocks noGrp="1"/>
          </p:cNvSpPr>
          <p:nvPr>
            <p:ph type="title"/>
          </p:nvPr>
        </p:nvSpPr>
        <p:spPr>
          <a:xfrm>
            <a:off x="770537" y="872836"/>
            <a:ext cx="4560525" cy="22810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5"/>
          <p:cNvSpPr txBox="1">
            <a:spLocks noGrp="1"/>
          </p:cNvSpPr>
          <p:nvPr>
            <p:ph type="body" idx="1"/>
          </p:nvPr>
        </p:nvSpPr>
        <p:spPr>
          <a:xfrm>
            <a:off x="6621781" y="872837"/>
            <a:ext cx="4520593" cy="5140036"/>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2800"/>
              <a:buNone/>
              <a:defRPr sz="2800"/>
            </a:lvl1pPr>
            <a:lvl2pPr marL="914400" lvl="1" indent="-228600" algn="l">
              <a:lnSpc>
                <a:spcPct val="110000"/>
              </a:lnSpc>
              <a:spcBef>
                <a:spcPts val="500"/>
              </a:spcBef>
              <a:spcAft>
                <a:spcPts val="0"/>
              </a:spcAft>
              <a:buClr>
                <a:schemeClr val="dk1"/>
              </a:buClr>
              <a:buSzPts val="2400"/>
              <a:buNone/>
              <a:defRPr sz="2400"/>
            </a:lvl2pPr>
            <a:lvl3pPr marL="1371600" lvl="2" indent="-228600" algn="l">
              <a:lnSpc>
                <a:spcPct val="110000"/>
              </a:lnSpc>
              <a:spcBef>
                <a:spcPts val="500"/>
              </a:spcBef>
              <a:spcAft>
                <a:spcPts val="0"/>
              </a:spcAft>
              <a:buClr>
                <a:schemeClr val="dk1"/>
              </a:buClr>
              <a:buSzPts val="2000"/>
              <a:buNone/>
              <a:defRPr sz="2000"/>
            </a:lvl3pPr>
            <a:lvl4pPr marL="1828800" lvl="3" indent="-228600" algn="l">
              <a:lnSpc>
                <a:spcPct val="110000"/>
              </a:lnSpc>
              <a:spcBef>
                <a:spcPts val="500"/>
              </a:spcBef>
              <a:spcAft>
                <a:spcPts val="0"/>
              </a:spcAft>
              <a:buClr>
                <a:schemeClr val="dk1"/>
              </a:buClr>
              <a:buSzPts val="1800"/>
              <a:buNone/>
              <a:defRPr sz="1800"/>
            </a:lvl4pPr>
            <a:lvl5pPr marL="2286000" lvl="4" indent="-228600" algn="l">
              <a:lnSpc>
                <a:spcPct val="110000"/>
              </a:lnSpc>
              <a:spcBef>
                <a:spcPts val="500"/>
              </a:spcBef>
              <a:spcAft>
                <a:spcPts val="0"/>
              </a:spcAft>
              <a:buClr>
                <a:schemeClr val="dk1"/>
              </a:buClr>
              <a:buSzPts val="1800"/>
              <a:buNone/>
              <a:defRPr sz="18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5" name="Google Shape;45;p5"/>
          <p:cNvSpPr txBox="1">
            <a:spLocks noGrp="1"/>
          </p:cNvSpPr>
          <p:nvPr>
            <p:ph type="body" idx="2"/>
          </p:nvPr>
        </p:nvSpPr>
        <p:spPr>
          <a:xfrm>
            <a:off x="770537" y="3442854"/>
            <a:ext cx="4560525" cy="257694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2400"/>
              <a:buNone/>
              <a:defRPr sz="2400"/>
            </a:lvl1pPr>
            <a:lvl2pPr marL="914400" lvl="1" indent="-228600" algn="l">
              <a:lnSpc>
                <a:spcPct val="110000"/>
              </a:lnSpc>
              <a:spcBef>
                <a:spcPts val="500"/>
              </a:spcBef>
              <a:spcAft>
                <a:spcPts val="0"/>
              </a:spcAft>
              <a:buClr>
                <a:schemeClr val="dk1"/>
              </a:buClr>
              <a:buSzPts val="1400"/>
              <a:buNone/>
              <a:defRPr sz="1400"/>
            </a:lvl2pPr>
            <a:lvl3pPr marL="1371600" lvl="2" indent="-228600" algn="l">
              <a:lnSpc>
                <a:spcPct val="110000"/>
              </a:lnSpc>
              <a:spcBef>
                <a:spcPts val="500"/>
              </a:spcBef>
              <a:spcAft>
                <a:spcPts val="0"/>
              </a:spcAft>
              <a:buClr>
                <a:schemeClr val="dk1"/>
              </a:buClr>
              <a:buSzPts val="1200"/>
              <a:buNone/>
              <a:defRPr sz="1200"/>
            </a:lvl3pPr>
            <a:lvl4pPr marL="1828800" lvl="3" indent="-228600" algn="l">
              <a:lnSpc>
                <a:spcPct val="110000"/>
              </a:lnSpc>
              <a:spcBef>
                <a:spcPts val="500"/>
              </a:spcBef>
              <a:spcAft>
                <a:spcPts val="0"/>
              </a:spcAft>
              <a:buClr>
                <a:schemeClr val="dk1"/>
              </a:buClr>
              <a:buSzPts val="1000"/>
              <a:buNone/>
              <a:defRPr sz="1000"/>
            </a:lvl4pPr>
            <a:lvl5pPr marL="2286000" lvl="4" indent="-228600" algn="l">
              <a:lnSpc>
                <a:spcPct val="11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 name="Google Shape;46;p5"/>
          <p:cNvSpPr txBox="1">
            <a:spLocks noGrp="1"/>
          </p:cNvSpPr>
          <p:nvPr>
            <p:ph type="dt" idx="10"/>
          </p:nvPr>
        </p:nvSpPr>
        <p:spPr>
          <a:xfrm>
            <a:off x="329184" y="6236208"/>
            <a:ext cx="303745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5"/>
          <p:cNvSpPr txBox="1">
            <a:spLocks noGrp="1"/>
          </p:cNvSpPr>
          <p:nvPr>
            <p:ph type="ftr" idx="11"/>
          </p:nvPr>
        </p:nvSpPr>
        <p:spPr>
          <a:xfrm>
            <a:off x="329184" y="237744"/>
            <a:ext cx="379253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5"/>
          <p:cNvSpPr txBox="1">
            <a:spLocks noGrp="1"/>
          </p:cNvSpPr>
          <p:nvPr>
            <p:ph type="sldNum" idx="12"/>
          </p:nvPr>
        </p:nvSpPr>
        <p:spPr>
          <a:xfrm>
            <a:off x="11292840" y="237744"/>
            <a:ext cx="756746" cy="36576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cxnSp>
        <p:nvCxnSpPr>
          <p:cNvPr id="49" name="Google Shape;49;p5"/>
          <p:cNvCxnSpPr/>
          <p:nvPr/>
        </p:nvCxnSpPr>
        <p:spPr>
          <a:xfrm>
            <a:off x="11668155" y="5641010"/>
            <a:ext cx="0" cy="599069"/>
          </a:xfrm>
          <a:prstGeom prst="straightConnector1">
            <a:avLst/>
          </a:prstGeom>
          <a:noFill/>
          <a:ln w="38100" cap="flat" cmpd="sng">
            <a:solidFill>
              <a:schemeClr val="dk1"/>
            </a:solidFill>
            <a:prstDash val="solid"/>
            <a:miter lim="800000"/>
            <a:headEnd type="none" w="sm" len="sm"/>
            <a:tailEnd type="none" w="sm" len="sm"/>
          </a:ln>
        </p:spPr>
      </p:cxnSp>
      <p:cxnSp>
        <p:nvCxnSpPr>
          <p:cNvPr id="50" name="Google Shape;50;p5"/>
          <p:cNvCxnSpPr/>
          <p:nvPr/>
        </p:nvCxnSpPr>
        <p:spPr>
          <a:xfrm>
            <a:off x="11668155" y="5641010"/>
            <a:ext cx="0" cy="599069"/>
          </a:xfrm>
          <a:prstGeom prst="straightConnector1">
            <a:avLst/>
          </a:prstGeom>
          <a:noFill/>
          <a:ln w="38100" cap="flat" cmpd="sng">
            <a:solidFill>
              <a:schemeClr val="dk1"/>
            </a:solidFill>
            <a:prstDash val="solid"/>
            <a:miter lim="800000"/>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 Header">
    <p:spTree>
      <p:nvGrpSpPr>
        <p:cNvPr id="1" name="Shape 51"/>
        <p:cNvGrpSpPr/>
        <p:nvPr/>
      </p:nvGrpSpPr>
      <p:grpSpPr>
        <a:xfrm>
          <a:off x="0" y="0"/>
          <a:ext cx="0" cy="0"/>
          <a:chOff x="0" y="0"/>
          <a:chExt cx="0" cy="0"/>
        </a:xfrm>
      </p:grpSpPr>
      <p:sp>
        <p:nvSpPr>
          <p:cNvPr id="52" name="Google Shape;52;p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3" name="Google Shape;53;p6"/>
          <p:cNvSpPr/>
          <p:nvPr/>
        </p:nvSpPr>
        <p:spPr>
          <a:xfrm>
            <a:off x="0" y="-2"/>
            <a:ext cx="12192000" cy="3862064"/>
          </a:xfrm>
          <a:prstGeom prst="rect">
            <a:avLst/>
          </a:prstGeom>
          <a:solidFill>
            <a:schemeClr val="lt1"/>
          </a:solidFill>
          <a:ln>
            <a:noFill/>
          </a:ln>
          <a:effectLst>
            <a:outerShdw blurRad="203200" dist="127000" dir="5460000" sx="96000" sy="96000" algn="t" rotWithShape="0">
              <a:srgbClr val="000000">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54" name="Google Shape;54;p6"/>
          <p:cNvCxnSpPr/>
          <p:nvPr/>
        </p:nvCxnSpPr>
        <p:spPr>
          <a:xfrm>
            <a:off x="11668155" y="852056"/>
            <a:ext cx="0" cy="599069"/>
          </a:xfrm>
          <a:prstGeom prst="straightConnector1">
            <a:avLst/>
          </a:prstGeom>
          <a:noFill/>
          <a:ln w="38100" cap="flat" cmpd="sng">
            <a:solidFill>
              <a:schemeClr val="dk1"/>
            </a:solidFill>
            <a:prstDash val="solid"/>
            <a:miter lim="800000"/>
            <a:headEnd type="none" w="sm" len="sm"/>
            <a:tailEnd type="none" w="sm" len="sm"/>
          </a:ln>
        </p:spPr>
      </p:cxnSp>
      <p:sp>
        <p:nvSpPr>
          <p:cNvPr id="55" name="Google Shape;55;p6"/>
          <p:cNvSpPr txBox="1">
            <a:spLocks noGrp="1"/>
          </p:cNvSpPr>
          <p:nvPr>
            <p:ph type="title"/>
          </p:nvPr>
        </p:nvSpPr>
        <p:spPr>
          <a:xfrm>
            <a:off x="761801" y="852056"/>
            <a:ext cx="10380572" cy="2576944"/>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5400"/>
              <a:buFont typeface="Arial"/>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6"/>
          <p:cNvSpPr txBox="1">
            <a:spLocks noGrp="1"/>
          </p:cNvSpPr>
          <p:nvPr>
            <p:ph type="body" idx="1"/>
          </p:nvPr>
        </p:nvSpPr>
        <p:spPr>
          <a:xfrm>
            <a:off x="761797" y="4202832"/>
            <a:ext cx="10395116" cy="178926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2400"/>
              <a:buNone/>
              <a:defRPr sz="2400">
                <a:solidFill>
                  <a:schemeClr val="dk1"/>
                </a:solidFill>
              </a:defRPr>
            </a:lvl1pPr>
            <a:lvl2pPr marL="914400" lvl="1" indent="-228600" algn="l">
              <a:lnSpc>
                <a:spcPct val="110000"/>
              </a:lnSpc>
              <a:spcBef>
                <a:spcPts val="500"/>
              </a:spcBef>
              <a:spcAft>
                <a:spcPts val="0"/>
              </a:spcAft>
              <a:buClr>
                <a:srgbClr val="888888"/>
              </a:buClr>
              <a:buSzPts val="2000"/>
              <a:buNone/>
              <a:defRPr sz="2000">
                <a:solidFill>
                  <a:srgbClr val="888888"/>
                </a:solidFill>
              </a:defRPr>
            </a:lvl2pPr>
            <a:lvl3pPr marL="1371600" lvl="2" indent="-228600" algn="l">
              <a:lnSpc>
                <a:spcPct val="110000"/>
              </a:lnSpc>
              <a:spcBef>
                <a:spcPts val="500"/>
              </a:spcBef>
              <a:spcAft>
                <a:spcPts val="0"/>
              </a:spcAft>
              <a:buClr>
                <a:srgbClr val="888888"/>
              </a:buClr>
              <a:buSzPts val="1800"/>
              <a:buNone/>
              <a:defRPr sz="1800">
                <a:solidFill>
                  <a:srgbClr val="888888"/>
                </a:solidFill>
              </a:defRPr>
            </a:lvl3pPr>
            <a:lvl4pPr marL="1828800" lvl="3" indent="-228600" algn="l">
              <a:lnSpc>
                <a:spcPct val="110000"/>
              </a:lnSpc>
              <a:spcBef>
                <a:spcPts val="500"/>
              </a:spcBef>
              <a:spcAft>
                <a:spcPts val="0"/>
              </a:spcAft>
              <a:buClr>
                <a:srgbClr val="888888"/>
              </a:buClr>
              <a:buSzPts val="1600"/>
              <a:buNone/>
              <a:defRPr sz="1600">
                <a:solidFill>
                  <a:srgbClr val="888888"/>
                </a:solidFill>
              </a:defRPr>
            </a:lvl4pPr>
            <a:lvl5pPr marL="2286000" lvl="4" indent="-228600" algn="l">
              <a:lnSpc>
                <a:spcPct val="11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7" name="Google Shape;57;p6"/>
          <p:cNvSpPr txBox="1">
            <a:spLocks noGrp="1"/>
          </p:cNvSpPr>
          <p:nvPr>
            <p:ph type="dt" idx="10"/>
          </p:nvPr>
        </p:nvSpPr>
        <p:spPr>
          <a:xfrm>
            <a:off x="332481" y="6236208"/>
            <a:ext cx="303745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6"/>
          <p:cNvSpPr txBox="1">
            <a:spLocks noGrp="1"/>
          </p:cNvSpPr>
          <p:nvPr>
            <p:ph type="ftr" idx="11"/>
          </p:nvPr>
        </p:nvSpPr>
        <p:spPr>
          <a:xfrm>
            <a:off x="332481" y="237744"/>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6"/>
          <p:cNvSpPr txBox="1">
            <a:spLocks noGrp="1"/>
          </p:cNvSpPr>
          <p:nvPr>
            <p:ph type="sldNum" idx="12"/>
          </p:nvPr>
        </p:nvSpPr>
        <p:spPr>
          <a:xfrm>
            <a:off x="11289782" y="237744"/>
            <a:ext cx="756746" cy="36576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cxnSp>
        <p:nvCxnSpPr>
          <p:cNvPr id="60" name="Google Shape;60;p6"/>
          <p:cNvCxnSpPr/>
          <p:nvPr/>
        </p:nvCxnSpPr>
        <p:spPr>
          <a:xfrm>
            <a:off x="11668155" y="852056"/>
            <a:ext cx="0" cy="599069"/>
          </a:xfrm>
          <a:prstGeom prst="straightConnector1">
            <a:avLst/>
          </a:prstGeom>
          <a:noFill/>
          <a:ln w="38100" cap="flat" cmpd="sng">
            <a:solidFill>
              <a:schemeClr val="dk1"/>
            </a:solidFill>
            <a:prstDash val="solid"/>
            <a:miter lim="800000"/>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61"/>
        <p:cNvGrpSpPr/>
        <p:nvPr/>
      </p:nvGrpSpPr>
      <p:grpSpPr>
        <a:xfrm>
          <a:off x="0" y="0"/>
          <a:ext cx="0" cy="0"/>
          <a:chOff x="0" y="0"/>
          <a:chExt cx="0" cy="0"/>
        </a:xfrm>
      </p:grpSpPr>
      <p:sp>
        <p:nvSpPr>
          <p:cNvPr id="62" name="Google Shape;62;p7"/>
          <p:cNvSpPr txBox="1">
            <a:spLocks noGrp="1"/>
          </p:cNvSpPr>
          <p:nvPr>
            <p:ph type="title"/>
          </p:nvPr>
        </p:nvSpPr>
        <p:spPr>
          <a:xfrm>
            <a:off x="761801" y="858982"/>
            <a:ext cx="10380573" cy="143227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7"/>
          <p:cNvSpPr txBox="1">
            <a:spLocks noGrp="1"/>
          </p:cNvSpPr>
          <p:nvPr>
            <p:ph type="body" idx="1"/>
          </p:nvPr>
        </p:nvSpPr>
        <p:spPr>
          <a:xfrm>
            <a:off x="761800" y="2833255"/>
            <a:ext cx="5045281" cy="3165763"/>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1800"/>
              <a:buNone/>
              <a:defRPr/>
            </a:lvl1pPr>
            <a:lvl2pPr marL="914400" lvl="1" indent="-228600" algn="l">
              <a:lnSpc>
                <a:spcPct val="110000"/>
              </a:lnSpc>
              <a:spcBef>
                <a:spcPts val="500"/>
              </a:spcBef>
              <a:spcAft>
                <a:spcPts val="0"/>
              </a:spcAft>
              <a:buClr>
                <a:schemeClr val="dk1"/>
              </a:buClr>
              <a:buSzPts val="1800"/>
              <a:buNone/>
              <a:defRPr/>
            </a:lvl2pPr>
            <a:lvl3pPr marL="1371600" lvl="2" indent="-228600" algn="l">
              <a:lnSpc>
                <a:spcPct val="110000"/>
              </a:lnSpc>
              <a:spcBef>
                <a:spcPts val="500"/>
              </a:spcBef>
              <a:spcAft>
                <a:spcPts val="0"/>
              </a:spcAft>
              <a:buClr>
                <a:schemeClr val="dk1"/>
              </a:buClr>
              <a:buSzPts val="1800"/>
              <a:buNone/>
              <a:defRPr/>
            </a:lvl3pPr>
            <a:lvl4pPr marL="1828800" lvl="3" indent="-228600" algn="l">
              <a:lnSpc>
                <a:spcPct val="110000"/>
              </a:lnSpc>
              <a:spcBef>
                <a:spcPts val="500"/>
              </a:spcBef>
              <a:spcAft>
                <a:spcPts val="0"/>
              </a:spcAft>
              <a:buClr>
                <a:schemeClr val="dk1"/>
              </a:buClr>
              <a:buSzPts val="1800"/>
              <a:buNone/>
              <a:defRPr/>
            </a:lvl4pPr>
            <a:lvl5pPr marL="2286000" lvl="4" indent="-228600" algn="l">
              <a:lnSpc>
                <a:spcPct val="11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7"/>
          <p:cNvSpPr txBox="1">
            <a:spLocks noGrp="1"/>
          </p:cNvSpPr>
          <p:nvPr>
            <p:ph type="body" idx="2"/>
          </p:nvPr>
        </p:nvSpPr>
        <p:spPr>
          <a:xfrm>
            <a:off x="6097092" y="2833255"/>
            <a:ext cx="5045281" cy="3165763"/>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1800"/>
              <a:buNone/>
              <a:defRPr/>
            </a:lvl1pPr>
            <a:lvl2pPr marL="914400" lvl="1" indent="-228600" algn="l">
              <a:lnSpc>
                <a:spcPct val="110000"/>
              </a:lnSpc>
              <a:spcBef>
                <a:spcPts val="500"/>
              </a:spcBef>
              <a:spcAft>
                <a:spcPts val="0"/>
              </a:spcAft>
              <a:buClr>
                <a:schemeClr val="dk1"/>
              </a:buClr>
              <a:buSzPts val="1800"/>
              <a:buNone/>
              <a:defRPr/>
            </a:lvl2pPr>
            <a:lvl3pPr marL="1371600" lvl="2" indent="-228600" algn="l">
              <a:lnSpc>
                <a:spcPct val="110000"/>
              </a:lnSpc>
              <a:spcBef>
                <a:spcPts val="500"/>
              </a:spcBef>
              <a:spcAft>
                <a:spcPts val="0"/>
              </a:spcAft>
              <a:buClr>
                <a:schemeClr val="dk1"/>
              </a:buClr>
              <a:buSzPts val="1800"/>
              <a:buNone/>
              <a:defRPr/>
            </a:lvl3pPr>
            <a:lvl4pPr marL="1828800" lvl="3" indent="-228600" algn="l">
              <a:lnSpc>
                <a:spcPct val="110000"/>
              </a:lnSpc>
              <a:spcBef>
                <a:spcPts val="500"/>
              </a:spcBef>
              <a:spcAft>
                <a:spcPts val="0"/>
              </a:spcAft>
              <a:buClr>
                <a:schemeClr val="dk1"/>
              </a:buClr>
              <a:buSzPts val="1800"/>
              <a:buNone/>
              <a:defRPr/>
            </a:lvl4pPr>
            <a:lvl5pPr marL="2286000" lvl="4" indent="-228600" algn="l">
              <a:lnSpc>
                <a:spcPct val="11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7"/>
          <p:cNvSpPr txBox="1">
            <a:spLocks noGrp="1"/>
          </p:cNvSpPr>
          <p:nvPr>
            <p:ph type="dt" idx="10"/>
          </p:nvPr>
        </p:nvSpPr>
        <p:spPr>
          <a:xfrm>
            <a:off x="332481" y="6236208"/>
            <a:ext cx="303745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7"/>
          <p:cNvSpPr txBox="1">
            <a:spLocks noGrp="1"/>
          </p:cNvSpPr>
          <p:nvPr>
            <p:ph type="ftr" idx="11"/>
          </p:nvPr>
        </p:nvSpPr>
        <p:spPr>
          <a:xfrm>
            <a:off x="332481" y="237744"/>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7"/>
          <p:cNvSpPr txBox="1">
            <a:spLocks noGrp="1"/>
          </p:cNvSpPr>
          <p:nvPr>
            <p:ph type="sldNum" idx="12"/>
          </p:nvPr>
        </p:nvSpPr>
        <p:spPr>
          <a:xfrm>
            <a:off x="11289782" y="237744"/>
            <a:ext cx="756746" cy="36576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68"/>
        <p:cNvGrpSpPr/>
        <p:nvPr/>
      </p:nvGrpSpPr>
      <p:grpSpPr>
        <a:xfrm>
          <a:off x="0" y="0"/>
          <a:ext cx="0" cy="0"/>
          <a:chOff x="0" y="0"/>
          <a:chExt cx="0" cy="0"/>
        </a:xfrm>
      </p:grpSpPr>
      <p:sp>
        <p:nvSpPr>
          <p:cNvPr id="69" name="Google Shape;69;p8"/>
          <p:cNvSpPr txBox="1">
            <a:spLocks noGrp="1"/>
          </p:cNvSpPr>
          <p:nvPr>
            <p:ph type="title"/>
          </p:nvPr>
        </p:nvSpPr>
        <p:spPr>
          <a:xfrm>
            <a:off x="761802" y="872836"/>
            <a:ext cx="10380572" cy="1427019"/>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8"/>
          <p:cNvSpPr txBox="1">
            <a:spLocks noGrp="1"/>
          </p:cNvSpPr>
          <p:nvPr>
            <p:ph type="body" idx="1"/>
          </p:nvPr>
        </p:nvSpPr>
        <p:spPr>
          <a:xfrm>
            <a:off x="761801" y="2713326"/>
            <a:ext cx="5023424"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Clr>
                <a:schemeClr val="dk1"/>
              </a:buClr>
              <a:buSzPts val="2400"/>
              <a:buNone/>
              <a:defRPr sz="2400" b="0" i="1" u="none"/>
            </a:lvl1pPr>
            <a:lvl2pPr marL="914400" lvl="1" indent="-228600" algn="l">
              <a:lnSpc>
                <a:spcPct val="110000"/>
              </a:lnSpc>
              <a:spcBef>
                <a:spcPts val="500"/>
              </a:spcBef>
              <a:spcAft>
                <a:spcPts val="0"/>
              </a:spcAft>
              <a:buClr>
                <a:schemeClr val="dk1"/>
              </a:buClr>
              <a:buSzPts val="2000"/>
              <a:buNone/>
              <a:defRPr sz="2000" b="1"/>
            </a:lvl2pPr>
            <a:lvl3pPr marL="1371600" lvl="2" indent="-228600" algn="l">
              <a:lnSpc>
                <a:spcPct val="110000"/>
              </a:lnSpc>
              <a:spcBef>
                <a:spcPts val="500"/>
              </a:spcBef>
              <a:spcAft>
                <a:spcPts val="0"/>
              </a:spcAft>
              <a:buClr>
                <a:schemeClr val="dk1"/>
              </a:buClr>
              <a:buSzPts val="1800"/>
              <a:buNone/>
              <a:defRPr sz="1800" b="1"/>
            </a:lvl3pPr>
            <a:lvl4pPr marL="1828800" lvl="3" indent="-228600" algn="l">
              <a:lnSpc>
                <a:spcPct val="110000"/>
              </a:lnSpc>
              <a:spcBef>
                <a:spcPts val="500"/>
              </a:spcBef>
              <a:spcAft>
                <a:spcPts val="0"/>
              </a:spcAft>
              <a:buClr>
                <a:schemeClr val="dk1"/>
              </a:buClr>
              <a:buSzPts val="1600"/>
              <a:buNone/>
              <a:defRPr sz="1600" b="1"/>
            </a:lvl4pPr>
            <a:lvl5pPr marL="2286000" lvl="4" indent="-228600" algn="l">
              <a:lnSpc>
                <a:spcPct val="11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1" name="Google Shape;71;p8"/>
          <p:cNvSpPr txBox="1">
            <a:spLocks noGrp="1"/>
          </p:cNvSpPr>
          <p:nvPr>
            <p:ph type="body" idx="2"/>
          </p:nvPr>
        </p:nvSpPr>
        <p:spPr>
          <a:xfrm>
            <a:off x="761801" y="3706091"/>
            <a:ext cx="5023424" cy="2334491"/>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1800"/>
              <a:buNone/>
              <a:defRPr/>
            </a:lvl1pPr>
            <a:lvl2pPr marL="914400" lvl="1" indent="-228600" algn="l">
              <a:lnSpc>
                <a:spcPct val="110000"/>
              </a:lnSpc>
              <a:spcBef>
                <a:spcPts val="500"/>
              </a:spcBef>
              <a:spcAft>
                <a:spcPts val="0"/>
              </a:spcAft>
              <a:buClr>
                <a:schemeClr val="dk1"/>
              </a:buClr>
              <a:buSzPts val="1800"/>
              <a:buNone/>
              <a:defRPr/>
            </a:lvl2pPr>
            <a:lvl3pPr marL="1371600" lvl="2" indent="-228600" algn="l">
              <a:lnSpc>
                <a:spcPct val="110000"/>
              </a:lnSpc>
              <a:spcBef>
                <a:spcPts val="500"/>
              </a:spcBef>
              <a:spcAft>
                <a:spcPts val="0"/>
              </a:spcAft>
              <a:buClr>
                <a:schemeClr val="dk1"/>
              </a:buClr>
              <a:buSzPts val="1800"/>
              <a:buNone/>
              <a:defRPr/>
            </a:lvl3pPr>
            <a:lvl4pPr marL="1828800" lvl="3" indent="-228600" algn="l">
              <a:lnSpc>
                <a:spcPct val="110000"/>
              </a:lnSpc>
              <a:spcBef>
                <a:spcPts val="500"/>
              </a:spcBef>
              <a:spcAft>
                <a:spcPts val="0"/>
              </a:spcAft>
              <a:buClr>
                <a:schemeClr val="dk1"/>
              </a:buClr>
              <a:buSzPts val="1800"/>
              <a:buNone/>
              <a:defRPr/>
            </a:lvl4pPr>
            <a:lvl5pPr marL="2286000" lvl="4" indent="-228600" algn="l">
              <a:lnSpc>
                <a:spcPct val="11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8"/>
          <p:cNvSpPr txBox="1">
            <a:spLocks noGrp="1"/>
          </p:cNvSpPr>
          <p:nvPr>
            <p:ph type="body" idx="3"/>
          </p:nvPr>
        </p:nvSpPr>
        <p:spPr>
          <a:xfrm>
            <a:off x="6094211" y="2713326"/>
            <a:ext cx="5048163"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Clr>
                <a:schemeClr val="dk1"/>
              </a:buClr>
              <a:buSzPts val="2400"/>
              <a:buNone/>
              <a:defRPr sz="2400" b="0" i="1" u="none"/>
            </a:lvl1pPr>
            <a:lvl2pPr marL="914400" lvl="1" indent="-228600" algn="l">
              <a:lnSpc>
                <a:spcPct val="110000"/>
              </a:lnSpc>
              <a:spcBef>
                <a:spcPts val="500"/>
              </a:spcBef>
              <a:spcAft>
                <a:spcPts val="0"/>
              </a:spcAft>
              <a:buClr>
                <a:schemeClr val="dk1"/>
              </a:buClr>
              <a:buSzPts val="2000"/>
              <a:buNone/>
              <a:defRPr sz="2000" b="1"/>
            </a:lvl2pPr>
            <a:lvl3pPr marL="1371600" lvl="2" indent="-228600" algn="l">
              <a:lnSpc>
                <a:spcPct val="110000"/>
              </a:lnSpc>
              <a:spcBef>
                <a:spcPts val="500"/>
              </a:spcBef>
              <a:spcAft>
                <a:spcPts val="0"/>
              </a:spcAft>
              <a:buClr>
                <a:schemeClr val="dk1"/>
              </a:buClr>
              <a:buSzPts val="1800"/>
              <a:buNone/>
              <a:defRPr sz="1800" b="1"/>
            </a:lvl3pPr>
            <a:lvl4pPr marL="1828800" lvl="3" indent="-228600" algn="l">
              <a:lnSpc>
                <a:spcPct val="110000"/>
              </a:lnSpc>
              <a:spcBef>
                <a:spcPts val="500"/>
              </a:spcBef>
              <a:spcAft>
                <a:spcPts val="0"/>
              </a:spcAft>
              <a:buClr>
                <a:schemeClr val="dk1"/>
              </a:buClr>
              <a:buSzPts val="1600"/>
              <a:buNone/>
              <a:defRPr sz="1600" b="1"/>
            </a:lvl4pPr>
            <a:lvl5pPr marL="2286000" lvl="4" indent="-228600" algn="l">
              <a:lnSpc>
                <a:spcPct val="11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3" name="Google Shape;73;p8"/>
          <p:cNvSpPr txBox="1">
            <a:spLocks noGrp="1"/>
          </p:cNvSpPr>
          <p:nvPr>
            <p:ph type="body" idx="4"/>
          </p:nvPr>
        </p:nvSpPr>
        <p:spPr>
          <a:xfrm>
            <a:off x="6094211" y="3706091"/>
            <a:ext cx="5048163" cy="2334491"/>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1800"/>
              <a:buNone/>
              <a:defRPr/>
            </a:lvl1pPr>
            <a:lvl2pPr marL="914400" lvl="1" indent="-228600" algn="l">
              <a:lnSpc>
                <a:spcPct val="110000"/>
              </a:lnSpc>
              <a:spcBef>
                <a:spcPts val="500"/>
              </a:spcBef>
              <a:spcAft>
                <a:spcPts val="0"/>
              </a:spcAft>
              <a:buClr>
                <a:schemeClr val="dk1"/>
              </a:buClr>
              <a:buSzPts val="1800"/>
              <a:buNone/>
              <a:defRPr/>
            </a:lvl2pPr>
            <a:lvl3pPr marL="1371600" lvl="2" indent="-228600" algn="l">
              <a:lnSpc>
                <a:spcPct val="110000"/>
              </a:lnSpc>
              <a:spcBef>
                <a:spcPts val="500"/>
              </a:spcBef>
              <a:spcAft>
                <a:spcPts val="0"/>
              </a:spcAft>
              <a:buClr>
                <a:schemeClr val="dk1"/>
              </a:buClr>
              <a:buSzPts val="1800"/>
              <a:buNone/>
              <a:defRPr/>
            </a:lvl3pPr>
            <a:lvl4pPr marL="1828800" lvl="3" indent="-228600" algn="l">
              <a:lnSpc>
                <a:spcPct val="110000"/>
              </a:lnSpc>
              <a:spcBef>
                <a:spcPts val="500"/>
              </a:spcBef>
              <a:spcAft>
                <a:spcPts val="0"/>
              </a:spcAft>
              <a:buClr>
                <a:schemeClr val="dk1"/>
              </a:buClr>
              <a:buSzPts val="1800"/>
              <a:buNone/>
              <a:defRPr/>
            </a:lvl4pPr>
            <a:lvl5pPr marL="2286000" lvl="4" indent="-228600" algn="l">
              <a:lnSpc>
                <a:spcPct val="11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8"/>
          <p:cNvSpPr txBox="1">
            <a:spLocks noGrp="1"/>
          </p:cNvSpPr>
          <p:nvPr>
            <p:ph type="dt" idx="10"/>
          </p:nvPr>
        </p:nvSpPr>
        <p:spPr>
          <a:xfrm>
            <a:off x="332481" y="6236208"/>
            <a:ext cx="303745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8"/>
          <p:cNvSpPr txBox="1">
            <a:spLocks noGrp="1"/>
          </p:cNvSpPr>
          <p:nvPr>
            <p:ph type="ftr" idx="11"/>
          </p:nvPr>
        </p:nvSpPr>
        <p:spPr>
          <a:xfrm>
            <a:off x="332481" y="237744"/>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8"/>
          <p:cNvSpPr txBox="1">
            <a:spLocks noGrp="1"/>
          </p:cNvSpPr>
          <p:nvPr>
            <p:ph type="sldNum" idx="12"/>
          </p:nvPr>
        </p:nvSpPr>
        <p:spPr>
          <a:xfrm>
            <a:off x="11289782" y="237744"/>
            <a:ext cx="756746" cy="36576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77"/>
        <p:cNvGrpSpPr/>
        <p:nvPr/>
      </p:nvGrpSpPr>
      <p:grpSpPr>
        <a:xfrm>
          <a:off x="0" y="0"/>
          <a:ext cx="0" cy="0"/>
          <a:chOff x="0" y="0"/>
          <a:chExt cx="0" cy="0"/>
        </a:xfrm>
      </p:grpSpPr>
      <p:sp>
        <p:nvSpPr>
          <p:cNvPr id="78" name="Google Shape;78;p9"/>
          <p:cNvSpPr txBox="1">
            <a:spLocks noGrp="1"/>
          </p:cNvSpPr>
          <p:nvPr>
            <p:ph type="title"/>
          </p:nvPr>
        </p:nvSpPr>
        <p:spPr>
          <a:xfrm>
            <a:off x="761801" y="858982"/>
            <a:ext cx="10380573" cy="143227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9"/>
          <p:cNvSpPr txBox="1">
            <a:spLocks noGrp="1"/>
          </p:cNvSpPr>
          <p:nvPr>
            <p:ph type="dt" idx="10"/>
          </p:nvPr>
        </p:nvSpPr>
        <p:spPr>
          <a:xfrm>
            <a:off x="332481" y="624007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9"/>
          <p:cNvSpPr txBox="1">
            <a:spLocks noGrp="1"/>
          </p:cNvSpPr>
          <p:nvPr>
            <p:ph type="ftr" idx="11"/>
          </p:nvPr>
        </p:nvSpPr>
        <p:spPr>
          <a:xfrm>
            <a:off x="332481" y="23619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9"/>
          <p:cNvSpPr txBox="1">
            <a:spLocks noGrp="1"/>
          </p:cNvSpPr>
          <p:nvPr>
            <p:ph type="sldNum" idx="12"/>
          </p:nvPr>
        </p:nvSpPr>
        <p:spPr>
          <a:xfrm>
            <a:off x="11289782" y="235881"/>
            <a:ext cx="756746" cy="36576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3"/>
          <p:cNvSpPr txBox="1">
            <a:spLocks noGrp="1"/>
          </p:cNvSpPr>
          <p:nvPr>
            <p:ph type="title"/>
          </p:nvPr>
        </p:nvSpPr>
        <p:spPr>
          <a:xfrm>
            <a:off x="761801" y="858982"/>
            <a:ext cx="10380573" cy="143227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
          <p:cNvSpPr txBox="1">
            <a:spLocks noGrp="1"/>
          </p:cNvSpPr>
          <p:nvPr>
            <p:ph type="body" idx="1"/>
          </p:nvPr>
        </p:nvSpPr>
        <p:spPr>
          <a:xfrm>
            <a:off x="761799" y="2750126"/>
            <a:ext cx="10381205" cy="3261789"/>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1800"/>
              <a:buNone/>
              <a:defRPr/>
            </a:lvl1pPr>
            <a:lvl2pPr marL="914400" lvl="1" indent="-228600" algn="l">
              <a:lnSpc>
                <a:spcPct val="110000"/>
              </a:lnSpc>
              <a:spcBef>
                <a:spcPts val="500"/>
              </a:spcBef>
              <a:spcAft>
                <a:spcPts val="0"/>
              </a:spcAft>
              <a:buClr>
                <a:schemeClr val="dk1"/>
              </a:buClr>
              <a:buSzPts val="1800"/>
              <a:buNone/>
              <a:defRPr/>
            </a:lvl2pPr>
            <a:lvl3pPr marL="1371600" lvl="2" indent="-228600" algn="l">
              <a:lnSpc>
                <a:spcPct val="110000"/>
              </a:lnSpc>
              <a:spcBef>
                <a:spcPts val="500"/>
              </a:spcBef>
              <a:spcAft>
                <a:spcPts val="0"/>
              </a:spcAft>
              <a:buClr>
                <a:schemeClr val="dk1"/>
              </a:buClr>
              <a:buSzPts val="1800"/>
              <a:buNone/>
              <a:defRPr/>
            </a:lvl3pPr>
            <a:lvl4pPr marL="1828800" lvl="3" indent="-228600" algn="l">
              <a:lnSpc>
                <a:spcPct val="110000"/>
              </a:lnSpc>
              <a:spcBef>
                <a:spcPts val="500"/>
              </a:spcBef>
              <a:spcAft>
                <a:spcPts val="0"/>
              </a:spcAft>
              <a:buClr>
                <a:schemeClr val="dk1"/>
              </a:buClr>
              <a:buSzPts val="1800"/>
              <a:buNone/>
              <a:defRPr/>
            </a:lvl4pPr>
            <a:lvl5pPr marL="2286000" lvl="4" indent="-228600" algn="l">
              <a:lnSpc>
                <a:spcPct val="11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3"/>
          <p:cNvSpPr txBox="1">
            <a:spLocks noGrp="1"/>
          </p:cNvSpPr>
          <p:nvPr>
            <p:ph type="dt" idx="10"/>
          </p:nvPr>
        </p:nvSpPr>
        <p:spPr>
          <a:xfrm>
            <a:off x="332481" y="624007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
          <p:cNvSpPr txBox="1">
            <a:spLocks noGrp="1"/>
          </p:cNvSpPr>
          <p:nvPr>
            <p:ph type="ftr" idx="11"/>
          </p:nvPr>
        </p:nvSpPr>
        <p:spPr>
          <a:xfrm>
            <a:off x="332481" y="23619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
          <p:cNvSpPr txBox="1">
            <a:spLocks noGrp="1"/>
          </p:cNvSpPr>
          <p:nvPr>
            <p:ph type="sldNum" idx="12"/>
          </p:nvPr>
        </p:nvSpPr>
        <p:spPr>
          <a:xfrm>
            <a:off x="11289782" y="235881"/>
            <a:ext cx="756746" cy="36576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 with Caption">
    <p:spTree>
      <p:nvGrpSpPr>
        <p:cNvPr id="1" name="Shape 82"/>
        <p:cNvGrpSpPr/>
        <p:nvPr/>
      </p:nvGrpSpPr>
      <p:grpSpPr>
        <a:xfrm>
          <a:off x="0" y="0"/>
          <a:ext cx="0" cy="0"/>
          <a:chOff x="0" y="0"/>
          <a:chExt cx="0" cy="0"/>
        </a:xfrm>
      </p:grpSpPr>
      <p:sp>
        <p:nvSpPr>
          <p:cNvPr id="83" name="Google Shape;83;p10"/>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4" name="Google Shape;84;p10"/>
          <p:cNvSpPr/>
          <p:nvPr/>
        </p:nvSpPr>
        <p:spPr>
          <a:xfrm>
            <a:off x="-1" y="0"/>
            <a:ext cx="6087677" cy="6858000"/>
          </a:xfrm>
          <a:prstGeom prst="rect">
            <a:avLst/>
          </a:prstGeom>
          <a:solidFill>
            <a:schemeClr val="lt1"/>
          </a:solidFill>
          <a:ln>
            <a:noFill/>
          </a:ln>
          <a:effectLst>
            <a:outerShdw blurRad="228600" dist="152400" dir="21540000" sx="96000" sy="96000" algn="t"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5" name="Google Shape;85;p10"/>
          <p:cNvSpPr txBox="1">
            <a:spLocks noGrp="1"/>
          </p:cNvSpPr>
          <p:nvPr>
            <p:ph type="title"/>
          </p:nvPr>
        </p:nvSpPr>
        <p:spPr>
          <a:xfrm>
            <a:off x="768733" y="858981"/>
            <a:ext cx="4556749" cy="228105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3600"/>
              <a:buFont typeface="Arial"/>
              <a:buNone/>
              <a:defRPr sz="36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0"/>
          <p:cNvSpPr>
            <a:spLocks noGrp="1"/>
          </p:cNvSpPr>
          <p:nvPr>
            <p:ph type="pic" idx="2"/>
          </p:nvPr>
        </p:nvSpPr>
        <p:spPr>
          <a:xfrm>
            <a:off x="6559826" y="865909"/>
            <a:ext cx="4582548" cy="5126182"/>
          </a:xfrm>
          <a:prstGeom prst="rect">
            <a:avLst/>
          </a:prstGeom>
          <a:noFill/>
          <a:ln>
            <a:noFill/>
          </a:ln>
        </p:spPr>
      </p:sp>
      <p:sp>
        <p:nvSpPr>
          <p:cNvPr id="87" name="Google Shape;87;p10"/>
          <p:cNvSpPr txBox="1">
            <a:spLocks noGrp="1"/>
          </p:cNvSpPr>
          <p:nvPr>
            <p:ph type="body" idx="1"/>
          </p:nvPr>
        </p:nvSpPr>
        <p:spPr>
          <a:xfrm>
            <a:off x="768733" y="3429000"/>
            <a:ext cx="4556749" cy="259080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2400"/>
              <a:buNone/>
              <a:defRPr sz="2400">
                <a:solidFill>
                  <a:schemeClr val="dk1"/>
                </a:solidFill>
                <a:latin typeface="Arial"/>
                <a:ea typeface="Arial"/>
                <a:cs typeface="Arial"/>
                <a:sym typeface="Arial"/>
              </a:defRPr>
            </a:lvl1pPr>
            <a:lvl2pPr marL="914400" lvl="1" indent="-228600" algn="l">
              <a:lnSpc>
                <a:spcPct val="110000"/>
              </a:lnSpc>
              <a:spcBef>
                <a:spcPts val="500"/>
              </a:spcBef>
              <a:spcAft>
                <a:spcPts val="0"/>
              </a:spcAft>
              <a:buClr>
                <a:schemeClr val="dk1"/>
              </a:buClr>
              <a:buSzPts val="1400"/>
              <a:buNone/>
              <a:defRPr sz="1400"/>
            </a:lvl2pPr>
            <a:lvl3pPr marL="1371600" lvl="2" indent="-228600" algn="l">
              <a:lnSpc>
                <a:spcPct val="110000"/>
              </a:lnSpc>
              <a:spcBef>
                <a:spcPts val="500"/>
              </a:spcBef>
              <a:spcAft>
                <a:spcPts val="0"/>
              </a:spcAft>
              <a:buClr>
                <a:schemeClr val="dk1"/>
              </a:buClr>
              <a:buSzPts val="1200"/>
              <a:buNone/>
              <a:defRPr sz="1200"/>
            </a:lvl3pPr>
            <a:lvl4pPr marL="1828800" lvl="3" indent="-228600" algn="l">
              <a:lnSpc>
                <a:spcPct val="110000"/>
              </a:lnSpc>
              <a:spcBef>
                <a:spcPts val="500"/>
              </a:spcBef>
              <a:spcAft>
                <a:spcPts val="0"/>
              </a:spcAft>
              <a:buClr>
                <a:schemeClr val="dk1"/>
              </a:buClr>
              <a:buSzPts val="1000"/>
              <a:buNone/>
              <a:defRPr sz="1000"/>
            </a:lvl4pPr>
            <a:lvl5pPr marL="2286000" lvl="4" indent="-228600" algn="l">
              <a:lnSpc>
                <a:spcPct val="11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8" name="Google Shape;88;p10"/>
          <p:cNvSpPr txBox="1">
            <a:spLocks noGrp="1"/>
          </p:cNvSpPr>
          <p:nvPr>
            <p:ph type="dt" idx="10"/>
          </p:nvPr>
        </p:nvSpPr>
        <p:spPr>
          <a:xfrm>
            <a:off x="329184" y="6236208"/>
            <a:ext cx="303745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0"/>
          <p:cNvSpPr txBox="1">
            <a:spLocks noGrp="1"/>
          </p:cNvSpPr>
          <p:nvPr>
            <p:ph type="ftr" idx="11"/>
          </p:nvPr>
        </p:nvSpPr>
        <p:spPr>
          <a:xfrm>
            <a:off x="329184" y="237744"/>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0"/>
          <p:cNvSpPr txBox="1">
            <a:spLocks noGrp="1"/>
          </p:cNvSpPr>
          <p:nvPr>
            <p:ph type="sldNum" idx="12"/>
          </p:nvPr>
        </p:nvSpPr>
        <p:spPr>
          <a:xfrm>
            <a:off x="11292840" y="237744"/>
            <a:ext cx="756746" cy="36576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cxnSp>
        <p:nvCxnSpPr>
          <p:cNvPr id="91" name="Google Shape;91;p10"/>
          <p:cNvCxnSpPr/>
          <p:nvPr/>
        </p:nvCxnSpPr>
        <p:spPr>
          <a:xfrm>
            <a:off x="11668155" y="5641010"/>
            <a:ext cx="0" cy="599069"/>
          </a:xfrm>
          <a:prstGeom prst="straightConnector1">
            <a:avLst/>
          </a:prstGeom>
          <a:noFill/>
          <a:ln w="38100" cap="flat" cmpd="sng">
            <a:solidFill>
              <a:schemeClr val="dk1"/>
            </a:solidFill>
            <a:prstDash val="solid"/>
            <a:miter lim="800000"/>
            <a:headEnd type="none" w="sm" len="sm"/>
            <a:tailEnd type="none" w="sm" len="sm"/>
          </a:ln>
        </p:spPr>
      </p:cxnSp>
      <p:cxnSp>
        <p:nvCxnSpPr>
          <p:cNvPr id="92" name="Google Shape;92;p10"/>
          <p:cNvCxnSpPr/>
          <p:nvPr/>
        </p:nvCxnSpPr>
        <p:spPr>
          <a:xfrm>
            <a:off x="11668155" y="5641010"/>
            <a:ext cx="0" cy="599069"/>
          </a:xfrm>
          <a:prstGeom prst="straightConnector1">
            <a:avLst/>
          </a:prstGeom>
          <a:noFill/>
          <a:ln w="38100" cap="flat" cmpd="sng">
            <a:solidFill>
              <a:schemeClr val="dk1"/>
            </a:solidFill>
            <a:prstDash val="solid"/>
            <a:miter lim="800000"/>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93"/>
        <p:cNvGrpSpPr/>
        <p:nvPr/>
      </p:nvGrpSpPr>
      <p:grpSpPr>
        <a:xfrm>
          <a:off x="0" y="0"/>
          <a:ext cx="0" cy="0"/>
          <a:chOff x="0" y="0"/>
          <a:chExt cx="0" cy="0"/>
        </a:xfrm>
      </p:grpSpPr>
      <p:sp>
        <p:nvSpPr>
          <p:cNvPr id="94" name="Google Shape;94;p11"/>
          <p:cNvSpPr txBox="1">
            <a:spLocks noGrp="1"/>
          </p:cNvSpPr>
          <p:nvPr>
            <p:ph type="title"/>
          </p:nvPr>
        </p:nvSpPr>
        <p:spPr>
          <a:xfrm>
            <a:off x="761801" y="858982"/>
            <a:ext cx="10380573" cy="143227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11"/>
          <p:cNvSpPr txBox="1">
            <a:spLocks noGrp="1"/>
          </p:cNvSpPr>
          <p:nvPr>
            <p:ph type="body" idx="1"/>
          </p:nvPr>
        </p:nvSpPr>
        <p:spPr>
          <a:xfrm rot="5400000">
            <a:off x="4321507" y="-809582"/>
            <a:ext cx="3261789" cy="1038120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1800"/>
              <a:buNone/>
              <a:defRPr/>
            </a:lvl1pPr>
            <a:lvl2pPr marL="914400" lvl="1" indent="-228600" algn="l">
              <a:lnSpc>
                <a:spcPct val="110000"/>
              </a:lnSpc>
              <a:spcBef>
                <a:spcPts val="500"/>
              </a:spcBef>
              <a:spcAft>
                <a:spcPts val="0"/>
              </a:spcAft>
              <a:buClr>
                <a:schemeClr val="dk1"/>
              </a:buClr>
              <a:buSzPts val="1800"/>
              <a:buNone/>
              <a:defRPr/>
            </a:lvl2pPr>
            <a:lvl3pPr marL="1371600" lvl="2" indent="-228600" algn="l">
              <a:lnSpc>
                <a:spcPct val="110000"/>
              </a:lnSpc>
              <a:spcBef>
                <a:spcPts val="500"/>
              </a:spcBef>
              <a:spcAft>
                <a:spcPts val="0"/>
              </a:spcAft>
              <a:buClr>
                <a:schemeClr val="dk1"/>
              </a:buClr>
              <a:buSzPts val="1800"/>
              <a:buNone/>
              <a:defRPr/>
            </a:lvl3pPr>
            <a:lvl4pPr marL="1828800" lvl="3" indent="-228600" algn="l">
              <a:lnSpc>
                <a:spcPct val="110000"/>
              </a:lnSpc>
              <a:spcBef>
                <a:spcPts val="500"/>
              </a:spcBef>
              <a:spcAft>
                <a:spcPts val="0"/>
              </a:spcAft>
              <a:buClr>
                <a:schemeClr val="dk1"/>
              </a:buClr>
              <a:buSzPts val="1800"/>
              <a:buNone/>
              <a:defRPr/>
            </a:lvl4pPr>
            <a:lvl5pPr marL="2286000" lvl="4" indent="-228600" algn="l">
              <a:lnSpc>
                <a:spcPct val="11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 name="Google Shape;96;p11"/>
          <p:cNvSpPr txBox="1">
            <a:spLocks noGrp="1"/>
          </p:cNvSpPr>
          <p:nvPr>
            <p:ph type="dt" idx="10"/>
          </p:nvPr>
        </p:nvSpPr>
        <p:spPr>
          <a:xfrm>
            <a:off x="332481" y="624007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1"/>
          <p:cNvSpPr txBox="1">
            <a:spLocks noGrp="1"/>
          </p:cNvSpPr>
          <p:nvPr>
            <p:ph type="ftr" idx="11"/>
          </p:nvPr>
        </p:nvSpPr>
        <p:spPr>
          <a:xfrm>
            <a:off x="332481" y="23619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1"/>
          <p:cNvSpPr txBox="1">
            <a:spLocks noGrp="1"/>
          </p:cNvSpPr>
          <p:nvPr>
            <p:ph type="sldNum" idx="12"/>
          </p:nvPr>
        </p:nvSpPr>
        <p:spPr>
          <a:xfrm>
            <a:off x="11289782" y="235881"/>
            <a:ext cx="756746" cy="36576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 Title and Text">
    <p:spTree>
      <p:nvGrpSpPr>
        <p:cNvPr id="1" name="Shape 99"/>
        <p:cNvGrpSpPr/>
        <p:nvPr/>
      </p:nvGrpSpPr>
      <p:grpSpPr>
        <a:xfrm>
          <a:off x="0" y="0"/>
          <a:ext cx="0" cy="0"/>
          <a:chOff x="0" y="0"/>
          <a:chExt cx="0" cy="0"/>
        </a:xfrm>
      </p:grpSpPr>
      <p:sp>
        <p:nvSpPr>
          <p:cNvPr id="100" name="Google Shape;100;p1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1" name="Google Shape;101;p12"/>
          <p:cNvSpPr/>
          <p:nvPr/>
        </p:nvSpPr>
        <p:spPr>
          <a:xfrm>
            <a:off x="7813964" y="0"/>
            <a:ext cx="4378036" cy="6858000"/>
          </a:xfrm>
          <a:prstGeom prst="rect">
            <a:avLst/>
          </a:prstGeom>
          <a:solidFill>
            <a:schemeClr val="lt1"/>
          </a:solidFill>
          <a:ln>
            <a:noFill/>
          </a:ln>
          <a:effectLst>
            <a:outerShdw blurRad="254000" dist="152400" dir="10680000" sx="95000" sy="95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02" name="Google Shape;102;p12"/>
          <p:cNvCxnSpPr/>
          <p:nvPr/>
        </p:nvCxnSpPr>
        <p:spPr>
          <a:xfrm rot="10800000">
            <a:off x="10361537" y="120772"/>
            <a:ext cx="0" cy="599069"/>
          </a:xfrm>
          <a:prstGeom prst="straightConnector1">
            <a:avLst/>
          </a:prstGeom>
          <a:noFill/>
          <a:ln w="38100" cap="flat" cmpd="sng">
            <a:solidFill>
              <a:schemeClr val="dk1"/>
            </a:solidFill>
            <a:prstDash val="solid"/>
            <a:miter lim="800000"/>
            <a:headEnd type="none" w="sm" len="sm"/>
            <a:tailEnd type="none" w="sm" len="sm"/>
          </a:ln>
        </p:spPr>
      </p:cxnSp>
      <p:sp>
        <p:nvSpPr>
          <p:cNvPr id="103" name="Google Shape;103;p12"/>
          <p:cNvSpPr txBox="1">
            <a:spLocks noGrp="1"/>
          </p:cNvSpPr>
          <p:nvPr>
            <p:ph type="title"/>
          </p:nvPr>
        </p:nvSpPr>
        <p:spPr>
          <a:xfrm rot="5400000">
            <a:off x="6840680" y="2171700"/>
            <a:ext cx="5119256" cy="2521527"/>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12"/>
          <p:cNvSpPr txBox="1">
            <a:spLocks noGrp="1"/>
          </p:cNvSpPr>
          <p:nvPr>
            <p:ph type="body" idx="1"/>
          </p:nvPr>
        </p:nvSpPr>
        <p:spPr>
          <a:xfrm rot="5400000">
            <a:off x="1514203" y="115379"/>
            <a:ext cx="5119256" cy="6634169"/>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1800"/>
              <a:buNone/>
              <a:defRPr/>
            </a:lvl1pPr>
            <a:lvl2pPr marL="914400" lvl="1" indent="-228600" algn="l">
              <a:lnSpc>
                <a:spcPct val="110000"/>
              </a:lnSpc>
              <a:spcBef>
                <a:spcPts val="500"/>
              </a:spcBef>
              <a:spcAft>
                <a:spcPts val="0"/>
              </a:spcAft>
              <a:buClr>
                <a:schemeClr val="dk1"/>
              </a:buClr>
              <a:buSzPts val="1800"/>
              <a:buNone/>
              <a:defRPr/>
            </a:lvl2pPr>
            <a:lvl3pPr marL="1371600" lvl="2" indent="-228600" algn="l">
              <a:lnSpc>
                <a:spcPct val="110000"/>
              </a:lnSpc>
              <a:spcBef>
                <a:spcPts val="500"/>
              </a:spcBef>
              <a:spcAft>
                <a:spcPts val="0"/>
              </a:spcAft>
              <a:buClr>
                <a:schemeClr val="dk1"/>
              </a:buClr>
              <a:buSzPts val="1800"/>
              <a:buNone/>
              <a:defRPr/>
            </a:lvl3pPr>
            <a:lvl4pPr marL="1828800" lvl="3" indent="-228600" algn="l">
              <a:lnSpc>
                <a:spcPct val="110000"/>
              </a:lnSpc>
              <a:spcBef>
                <a:spcPts val="500"/>
              </a:spcBef>
              <a:spcAft>
                <a:spcPts val="0"/>
              </a:spcAft>
              <a:buClr>
                <a:schemeClr val="dk1"/>
              </a:buClr>
              <a:buSzPts val="1800"/>
              <a:buNone/>
              <a:defRPr/>
            </a:lvl4pPr>
            <a:lvl5pPr marL="2286000" lvl="4" indent="-228600" algn="l">
              <a:lnSpc>
                <a:spcPct val="11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p12"/>
          <p:cNvSpPr txBox="1">
            <a:spLocks noGrp="1"/>
          </p:cNvSpPr>
          <p:nvPr>
            <p:ph type="dt" idx="10"/>
          </p:nvPr>
        </p:nvSpPr>
        <p:spPr>
          <a:xfrm>
            <a:off x="329184" y="6236208"/>
            <a:ext cx="303745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2"/>
          <p:cNvSpPr txBox="1">
            <a:spLocks noGrp="1"/>
          </p:cNvSpPr>
          <p:nvPr>
            <p:ph type="ftr" idx="11"/>
          </p:nvPr>
        </p:nvSpPr>
        <p:spPr>
          <a:xfrm>
            <a:off x="329184" y="237744"/>
            <a:ext cx="3581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2"/>
          <p:cNvSpPr txBox="1">
            <a:spLocks noGrp="1"/>
          </p:cNvSpPr>
          <p:nvPr>
            <p:ph type="sldNum" idx="12"/>
          </p:nvPr>
        </p:nvSpPr>
        <p:spPr>
          <a:xfrm>
            <a:off x="11292840" y="237744"/>
            <a:ext cx="756746" cy="36576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cxnSp>
        <p:nvCxnSpPr>
          <p:cNvPr id="108" name="Google Shape;108;p12"/>
          <p:cNvCxnSpPr/>
          <p:nvPr/>
        </p:nvCxnSpPr>
        <p:spPr>
          <a:xfrm rot="10800000">
            <a:off x="10361537" y="120772"/>
            <a:ext cx="0" cy="599069"/>
          </a:xfrm>
          <a:prstGeom prst="straightConnector1">
            <a:avLst/>
          </a:prstGeom>
          <a:noFill/>
          <a:ln w="38100" cap="flat" cmpd="sng">
            <a:solidFill>
              <a:schemeClr val="dk1"/>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33"/>
        <p:cNvGrpSpPr/>
        <p:nvPr/>
      </p:nvGrpSpPr>
      <p:grpSpPr>
        <a:xfrm>
          <a:off x="0" y="0"/>
          <a:ext cx="0" cy="0"/>
          <a:chOff x="0" y="0"/>
          <a:chExt cx="0" cy="0"/>
        </a:xfrm>
      </p:grpSpPr>
      <p:sp>
        <p:nvSpPr>
          <p:cNvPr id="34" name="Google Shape;34;p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5" name="Google Shape;35;p4"/>
          <p:cNvSpPr txBox="1">
            <a:spLocks noGrp="1"/>
          </p:cNvSpPr>
          <p:nvPr>
            <p:ph type="dt" idx="10"/>
          </p:nvPr>
        </p:nvSpPr>
        <p:spPr>
          <a:xfrm>
            <a:off x="332481" y="624007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
          <p:cNvSpPr txBox="1">
            <a:spLocks noGrp="1"/>
          </p:cNvSpPr>
          <p:nvPr>
            <p:ph type="ftr" idx="11"/>
          </p:nvPr>
        </p:nvSpPr>
        <p:spPr>
          <a:xfrm>
            <a:off x="332481" y="23619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
          <p:cNvSpPr txBox="1">
            <a:spLocks noGrp="1"/>
          </p:cNvSpPr>
          <p:nvPr>
            <p:ph type="sldNum" idx="12"/>
          </p:nvPr>
        </p:nvSpPr>
        <p:spPr>
          <a:xfrm>
            <a:off x="11289782" y="235881"/>
            <a:ext cx="756746" cy="36576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cxnSp>
        <p:nvCxnSpPr>
          <p:cNvPr id="38" name="Google Shape;38;p4"/>
          <p:cNvCxnSpPr/>
          <p:nvPr/>
        </p:nvCxnSpPr>
        <p:spPr>
          <a:xfrm>
            <a:off x="11668155" y="5641010"/>
            <a:ext cx="0" cy="599069"/>
          </a:xfrm>
          <a:prstGeom prst="straightConnector1">
            <a:avLst/>
          </a:prstGeom>
          <a:noFill/>
          <a:ln w="38100" cap="flat" cmpd="sng">
            <a:solidFill>
              <a:schemeClr val="dk1"/>
            </a:solidFill>
            <a:prstDash val="solid"/>
            <a:miter lim="800000"/>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39"/>
        <p:cNvGrpSpPr/>
        <p:nvPr/>
      </p:nvGrpSpPr>
      <p:grpSpPr>
        <a:xfrm>
          <a:off x="0" y="0"/>
          <a:ext cx="0" cy="0"/>
          <a:chOff x="0" y="0"/>
          <a:chExt cx="0" cy="0"/>
        </a:xfrm>
      </p:grpSpPr>
      <p:sp>
        <p:nvSpPr>
          <p:cNvPr id="40" name="Google Shape;40;p5"/>
          <p:cNvSpPr/>
          <p:nvPr/>
        </p:nvSpPr>
        <p:spPr>
          <a:xfrm>
            <a:off x="79067" y="0"/>
            <a:ext cx="4998624" cy="6858000"/>
          </a:xfrm>
          <a:prstGeom prst="rect">
            <a:avLst/>
          </a:prstGeom>
          <a:solidFill>
            <a:schemeClr val="lt1"/>
          </a:solidFill>
          <a:ln>
            <a:noFill/>
          </a:ln>
          <a:effectLst>
            <a:outerShdw blurRad="228600" dist="114300" dir="21540000" sx="96000" sy="96000" algn="t"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1" name="Google Shape;41;p5"/>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2" name="Google Shape;42;p5"/>
          <p:cNvSpPr/>
          <p:nvPr/>
        </p:nvSpPr>
        <p:spPr>
          <a:xfrm>
            <a:off x="0" y="0"/>
            <a:ext cx="6096000" cy="6858000"/>
          </a:xfrm>
          <a:prstGeom prst="rect">
            <a:avLst/>
          </a:prstGeom>
          <a:solidFill>
            <a:schemeClr val="lt1"/>
          </a:solidFill>
          <a:ln>
            <a:noFill/>
          </a:ln>
          <a:effectLst>
            <a:outerShdw blurRad="228600" dist="152400" dir="21540000" sx="96000" sy="96000" algn="t"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3" name="Google Shape;43;p5"/>
          <p:cNvSpPr txBox="1">
            <a:spLocks noGrp="1"/>
          </p:cNvSpPr>
          <p:nvPr>
            <p:ph type="title"/>
          </p:nvPr>
        </p:nvSpPr>
        <p:spPr>
          <a:xfrm>
            <a:off x="770537" y="872836"/>
            <a:ext cx="4560525" cy="22810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5"/>
          <p:cNvSpPr txBox="1">
            <a:spLocks noGrp="1"/>
          </p:cNvSpPr>
          <p:nvPr>
            <p:ph type="body" idx="1"/>
          </p:nvPr>
        </p:nvSpPr>
        <p:spPr>
          <a:xfrm>
            <a:off x="6621781" y="872837"/>
            <a:ext cx="4520593" cy="5140036"/>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2800"/>
              <a:buNone/>
              <a:defRPr sz="2800"/>
            </a:lvl1pPr>
            <a:lvl2pPr marL="914400" lvl="1" indent="-228600" algn="l">
              <a:lnSpc>
                <a:spcPct val="110000"/>
              </a:lnSpc>
              <a:spcBef>
                <a:spcPts val="500"/>
              </a:spcBef>
              <a:spcAft>
                <a:spcPts val="0"/>
              </a:spcAft>
              <a:buClr>
                <a:schemeClr val="dk1"/>
              </a:buClr>
              <a:buSzPts val="2400"/>
              <a:buNone/>
              <a:defRPr sz="2400"/>
            </a:lvl2pPr>
            <a:lvl3pPr marL="1371600" lvl="2" indent="-228600" algn="l">
              <a:lnSpc>
                <a:spcPct val="110000"/>
              </a:lnSpc>
              <a:spcBef>
                <a:spcPts val="500"/>
              </a:spcBef>
              <a:spcAft>
                <a:spcPts val="0"/>
              </a:spcAft>
              <a:buClr>
                <a:schemeClr val="dk1"/>
              </a:buClr>
              <a:buSzPts val="2000"/>
              <a:buNone/>
              <a:defRPr sz="2000"/>
            </a:lvl3pPr>
            <a:lvl4pPr marL="1828800" lvl="3" indent="-228600" algn="l">
              <a:lnSpc>
                <a:spcPct val="110000"/>
              </a:lnSpc>
              <a:spcBef>
                <a:spcPts val="500"/>
              </a:spcBef>
              <a:spcAft>
                <a:spcPts val="0"/>
              </a:spcAft>
              <a:buClr>
                <a:schemeClr val="dk1"/>
              </a:buClr>
              <a:buSzPts val="1800"/>
              <a:buNone/>
              <a:defRPr sz="1800"/>
            </a:lvl4pPr>
            <a:lvl5pPr marL="2286000" lvl="4" indent="-228600" algn="l">
              <a:lnSpc>
                <a:spcPct val="110000"/>
              </a:lnSpc>
              <a:spcBef>
                <a:spcPts val="500"/>
              </a:spcBef>
              <a:spcAft>
                <a:spcPts val="0"/>
              </a:spcAft>
              <a:buClr>
                <a:schemeClr val="dk1"/>
              </a:buClr>
              <a:buSzPts val="1800"/>
              <a:buNone/>
              <a:defRPr sz="18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5" name="Google Shape;45;p5"/>
          <p:cNvSpPr txBox="1">
            <a:spLocks noGrp="1"/>
          </p:cNvSpPr>
          <p:nvPr>
            <p:ph type="body" idx="2"/>
          </p:nvPr>
        </p:nvSpPr>
        <p:spPr>
          <a:xfrm>
            <a:off x="770537" y="3442854"/>
            <a:ext cx="4560525" cy="257694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2400"/>
              <a:buNone/>
              <a:defRPr sz="2400"/>
            </a:lvl1pPr>
            <a:lvl2pPr marL="914400" lvl="1" indent="-228600" algn="l">
              <a:lnSpc>
                <a:spcPct val="110000"/>
              </a:lnSpc>
              <a:spcBef>
                <a:spcPts val="500"/>
              </a:spcBef>
              <a:spcAft>
                <a:spcPts val="0"/>
              </a:spcAft>
              <a:buClr>
                <a:schemeClr val="dk1"/>
              </a:buClr>
              <a:buSzPts val="1400"/>
              <a:buNone/>
              <a:defRPr sz="1400"/>
            </a:lvl2pPr>
            <a:lvl3pPr marL="1371600" lvl="2" indent="-228600" algn="l">
              <a:lnSpc>
                <a:spcPct val="110000"/>
              </a:lnSpc>
              <a:spcBef>
                <a:spcPts val="500"/>
              </a:spcBef>
              <a:spcAft>
                <a:spcPts val="0"/>
              </a:spcAft>
              <a:buClr>
                <a:schemeClr val="dk1"/>
              </a:buClr>
              <a:buSzPts val="1200"/>
              <a:buNone/>
              <a:defRPr sz="1200"/>
            </a:lvl3pPr>
            <a:lvl4pPr marL="1828800" lvl="3" indent="-228600" algn="l">
              <a:lnSpc>
                <a:spcPct val="110000"/>
              </a:lnSpc>
              <a:spcBef>
                <a:spcPts val="500"/>
              </a:spcBef>
              <a:spcAft>
                <a:spcPts val="0"/>
              </a:spcAft>
              <a:buClr>
                <a:schemeClr val="dk1"/>
              </a:buClr>
              <a:buSzPts val="1000"/>
              <a:buNone/>
              <a:defRPr sz="1000"/>
            </a:lvl4pPr>
            <a:lvl5pPr marL="2286000" lvl="4" indent="-228600" algn="l">
              <a:lnSpc>
                <a:spcPct val="11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 name="Google Shape;46;p5"/>
          <p:cNvSpPr txBox="1">
            <a:spLocks noGrp="1"/>
          </p:cNvSpPr>
          <p:nvPr>
            <p:ph type="dt" idx="10"/>
          </p:nvPr>
        </p:nvSpPr>
        <p:spPr>
          <a:xfrm>
            <a:off x="329184" y="6236208"/>
            <a:ext cx="303745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5"/>
          <p:cNvSpPr txBox="1">
            <a:spLocks noGrp="1"/>
          </p:cNvSpPr>
          <p:nvPr>
            <p:ph type="ftr" idx="11"/>
          </p:nvPr>
        </p:nvSpPr>
        <p:spPr>
          <a:xfrm>
            <a:off x="329184" y="237744"/>
            <a:ext cx="379253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5"/>
          <p:cNvSpPr txBox="1">
            <a:spLocks noGrp="1"/>
          </p:cNvSpPr>
          <p:nvPr>
            <p:ph type="sldNum" idx="12"/>
          </p:nvPr>
        </p:nvSpPr>
        <p:spPr>
          <a:xfrm>
            <a:off x="11292840" y="237744"/>
            <a:ext cx="756746" cy="36576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cxnSp>
        <p:nvCxnSpPr>
          <p:cNvPr id="49" name="Google Shape;49;p5"/>
          <p:cNvCxnSpPr/>
          <p:nvPr/>
        </p:nvCxnSpPr>
        <p:spPr>
          <a:xfrm>
            <a:off x="11668155" y="5641010"/>
            <a:ext cx="0" cy="599069"/>
          </a:xfrm>
          <a:prstGeom prst="straightConnector1">
            <a:avLst/>
          </a:prstGeom>
          <a:noFill/>
          <a:ln w="38100" cap="flat" cmpd="sng">
            <a:solidFill>
              <a:schemeClr val="dk1"/>
            </a:solidFill>
            <a:prstDash val="solid"/>
            <a:miter lim="800000"/>
            <a:headEnd type="none" w="sm" len="sm"/>
            <a:tailEnd type="none" w="sm" len="sm"/>
          </a:ln>
        </p:spPr>
      </p:cxnSp>
      <p:cxnSp>
        <p:nvCxnSpPr>
          <p:cNvPr id="50" name="Google Shape;50;p5"/>
          <p:cNvCxnSpPr/>
          <p:nvPr/>
        </p:nvCxnSpPr>
        <p:spPr>
          <a:xfrm>
            <a:off x="11668155" y="5641010"/>
            <a:ext cx="0" cy="599069"/>
          </a:xfrm>
          <a:prstGeom prst="straightConnector1">
            <a:avLst/>
          </a:prstGeom>
          <a:noFill/>
          <a:ln w="38100" cap="flat" cmpd="sng">
            <a:solidFill>
              <a:schemeClr val="dk1"/>
            </a:solidFill>
            <a:prstDash val="solid"/>
            <a:miter lim="800000"/>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51"/>
        <p:cNvGrpSpPr/>
        <p:nvPr/>
      </p:nvGrpSpPr>
      <p:grpSpPr>
        <a:xfrm>
          <a:off x="0" y="0"/>
          <a:ext cx="0" cy="0"/>
          <a:chOff x="0" y="0"/>
          <a:chExt cx="0" cy="0"/>
        </a:xfrm>
      </p:grpSpPr>
      <p:sp>
        <p:nvSpPr>
          <p:cNvPr id="52" name="Google Shape;52;p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3" name="Google Shape;53;p6"/>
          <p:cNvSpPr/>
          <p:nvPr/>
        </p:nvSpPr>
        <p:spPr>
          <a:xfrm>
            <a:off x="0" y="-2"/>
            <a:ext cx="12192000" cy="3862064"/>
          </a:xfrm>
          <a:prstGeom prst="rect">
            <a:avLst/>
          </a:prstGeom>
          <a:solidFill>
            <a:schemeClr val="lt1"/>
          </a:solidFill>
          <a:ln>
            <a:noFill/>
          </a:ln>
          <a:effectLst>
            <a:outerShdw blurRad="203200" dist="127000" dir="5460000" sx="96000" sy="96000" algn="t" rotWithShape="0">
              <a:srgbClr val="000000">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54" name="Google Shape;54;p6"/>
          <p:cNvCxnSpPr/>
          <p:nvPr/>
        </p:nvCxnSpPr>
        <p:spPr>
          <a:xfrm>
            <a:off x="11668155" y="852056"/>
            <a:ext cx="0" cy="599069"/>
          </a:xfrm>
          <a:prstGeom prst="straightConnector1">
            <a:avLst/>
          </a:prstGeom>
          <a:noFill/>
          <a:ln w="38100" cap="flat" cmpd="sng">
            <a:solidFill>
              <a:schemeClr val="dk1"/>
            </a:solidFill>
            <a:prstDash val="solid"/>
            <a:miter lim="800000"/>
            <a:headEnd type="none" w="sm" len="sm"/>
            <a:tailEnd type="none" w="sm" len="sm"/>
          </a:ln>
        </p:spPr>
      </p:cxnSp>
      <p:sp>
        <p:nvSpPr>
          <p:cNvPr id="55" name="Google Shape;55;p6"/>
          <p:cNvSpPr txBox="1">
            <a:spLocks noGrp="1"/>
          </p:cNvSpPr>
          <p:nvPr>
            <p:ph type="title"/>
          </p:nvPr>
        </p:nvSpPr>
        <p:spPr>
          <a:xfrm>
            <a:off x="761801" y="852056"/>
            <a:ext cx="10380572" cy="2576944"/>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5400"/>
              <a:buFont typeface="Arial"/>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6"/>
          <p:cNvSpPr txBox="1">
            <a:spLocks noGrp="1"/>
          </p:cNvSpPr>
          <p:nvPr>
            <p:ph type="body" idx="1"/>
          </p:nvPr>
        </p:nvSpPr>
        <p:spPr>
          <a:xfrm>
            <a:off x="761797" y="4202832"/>
            <a:ext cx="10395116" cy="178926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2400"/>
              <a:buNone/>
              <a:defRPr sz="2400">
                <a:solidFill>
                  <a:schemeClr val="dk1"/>
                </a:solidFill>
              </a:defRPr>
            </a:lvl1pPr>
            <a:lvl2pPr marL="914400" lvl="1" indent="-228600" algn="l">
              <a:lnSpc>
                <a:spcPct val="110000"/>
              </a:lnSpc>
              <a:spcBef>
                <a:spcPts val="500"/>
              </a:spcBef>
              <a:spcAft>
                <a:spcPts val="0"/>
              </a:spcAft>
              <a:buClr>
                <a:srgbClr val="888888"/>
              </a:buClr>
              <a:buSzPts val="2000"/>
              <a:buNone/>
              <a:defRPr sz="2000">
                <a:solidFill>
                  <a:srgbClr val="888888"/>
                </a:solidFill>
              </a:defRPr>
            </a:lvl2pPr>
            <a:lvl3pPr marL="1371600" lvl="2" indent="-228600" algn="l">
              <a:lnSpc>
                <a:spcPct val="110000"/>
              </a:lnSpc>
              <a:spcBef>
                <a:spcPts val="500"/>
              </a:spcBef>
              <a:spcAft>
                <a:spcPts val="0"/>
              </a:spcAft>
              <a:buClr>
                <a:srgbClr val="888888"/>
              </a:buClr>
              <a:buSzPts val="1800"/>
              <a:buNone/>
              <a:defRPr sz="1800">
                <a:solidFill>
                  <a:srgbClr val="888888"/>
                </a:solidFill>
              </a:defRPr>
            </a:lvl3pPr>
            <a:lvl4pPr marL="1828800" lvl="3" indent="-228600" algn="l">
              <a:lnSpc>
                <a:spcPct val="110000"/>
              </a:lnSpc>
              <a:spcBef>
                <a:spcPts val="500"/>
              </a:spcBef>
              <a:spcAft>
                <a:spcPts val="0"/>
              </a:spcAft>
              <a:buClr>
                <a:srgbClr val="888888"/>
              </a:buClr>
              <a:buSzPts val="1600"/>
              <a:buNone/>
              <a:defRPr sz="1600">
                <a:solidFill>
                  <a:srgbClr val="888888"/>
                </a:solidFill>
              </a:defRPr>
            </a:lvl4pPr>
            <a:lvl5pPr marL="2286000" lvl="4" indent="-228600" algn="l">
              <a:lnSpc>
                <a:spcPct val="11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7" name="Google Shape;57;p6"/>
          <p:cNvSpPr txBox="1">
            <a:spLocks noGrp="1"/>
          </p:cNvSpPr>
          <p:nvPr>
            <p:ph type="dt" idx="10"/>
          </p:nvPr>
        </p:nvSpPr>
        <p:spPr>
          <a:xfrm>
            <a:off x="332481" y="6236208"/>
            <a:ext cx="303745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6"/>
          <p:cNvSpPr txBox="1">
            <a:spLocks noGrp="1"/>
          </p:cNvSpPr>
          <p:nvPr>
            <p:ph type="ftr" idx="11"/>
          </p:nvPr>
        </p:nvSpPr>
        <p:spPr>
          <a:xfrm>
            <a:off x="332481" y="237744"/>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6"/>
          <p:cNvSpPr txBox="1">
            <a:spLocks noGrp="1"/>
          </p:cNvSpPr>
          <p:nvPr>
            <p:ph type="sldNum" idx="12"/>
          </p:nvPr>
        </p:nvSpPr>
        <p:spPr>
          <a:xfrm>
            <a:off x="11289782" y="237744"/>
            <a:ext cx="756746" cy="36576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cxnSp>
        <p:nvCxnSpPr>
          <p:cNvPr id="60" name="Google Shape;60;p6"/>
          <p:cNvCxnSpPr/>
          <p:nvPr/>
        </p:nvCxnSpPr>
        <p:spPr>
          <a:xfrm>
            <a:off x="11668155" y="852056"/>
            <a:ext cx="0" cy="599069"/>
          </a:xfrm>
          <a:prstGeom prst="straightConnector1">
            <a:avLst/>
          </a:prstGeom>
          <a:noFill/>
          <a:ln w="38100" cap="flat" cmpd="sng">
            <a:solidFill>
              <a:schemeClr val="dk1"/>
            </a:solidFill>
            <a:prstDash val="solid"/>
            <a:miter lim="800000"/>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1"/>
        <p:cNvGrpSpPr/>
        <p:nvPr/>
      </p:nvGrpSpPr>
      <p:grpSpPr>
        <a:xfrm>
          <a:off x="0" y="0"/>
          <a:ext cx="0" cy="0"/>
          <a:chOff x="0" y="0"/>
          <a:chExt cx="0" cy="0"/>
        </a:xfrm>
      </p:grpSpPr>
      <p:sp>
        <p:nvSpPr>
          <p:cNvPr id="62" name="Google Shape;62;p7"/>
          <p:cNvSpPr txBox="1">
            <a:spLocks noGrp="1"/>
          </p:cNvSpPr>
          <p:nvPr>
            <p:ph type="title"/>
          </p:nvPr>
        </p:nvSpPr>
        <p:spPr>
          <a:xfrm>
            <a:off x="761801" y="858982"/>
            <a:ext cx="10380573" cy="143227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7"/>
          <p:cNvSpPr txBox="1">
            <a:spLocks noGrp="1"/>
          </p:cNvSpPr>
          <p:nvPr>
            <p:ph type="body" idx="1"/>
          </p:nvPr>
        </p:nvSpPr>
        <p:spPr>
          <a:xfrm>
            <a:off x="761800" y="2833255"/>
            <a:ext cx="5045281" cy="3165763"/>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1800"/>
              <a:buNone/>
              <a:defRPr/>
            </a:lvl1pPr>
            <a:lvl2pPr marL="914400" lvl="1" indent="-228600" algn="l">
              <a:lnSpc>
                <a:spcPct val="110000"/>
              </a:lnSpc>
              <a:spcBef>
                <a:spcPts val="500"/>
              </a:spcBef>
              <a:spcAft>
                <a:spcPts val="0"/>
              </a:spcAft>
              <a:buClr>
                <a:schemeClr val="dk1"/>
              </a:buClr>
              <a:buSzPts val="1800"/>
              <a:buNone/>
              <a:defRPr/>
            </a:lvl2pPr>
            <a:lvl3pPr marL="1371600" lvl="2" indent="-228600" algn="l">
              <a:lnSpc>
                <a:spcPct val="110000"/>
              </a:lnSpc>
              <a:spcBef>
                <a:spcPts val="500"/>
              </a:spcBef>
              <a:spcAft>
                <a:spcPts val="0"/>
              </a:spcAft>
              <a:buClr>
                <a:schemeClr val="dk1"/>
              </a:buClr>
              <a:buSzPts val="1800"/>
              <a:buNone/>
              <a:defRPr/>
            </a:lvl3pPr>
            <a:lvl4pPr marL="1828800" lvl="3" indent="-228600" algn="l">
              <a:lnSpc>
                <a:spcPct val="110000"/>
              </a:lnSpc>
              <a:spcBef>
                <a:spcPts val="500"/>
              </a:spcBef>
              <a:spcAft>
                <a:spcPts val="0"/>
              </a:spcAft>
              <a:buClr>
                <a:schemeClr val="dk1"/>
              </a:buClr>
              <a:buSzPts val="1800"/>
              <a:buNone/>
              <a:defRPr/>
            </a:lvl4pPr>
            <a:lvl5pPr marL="2286000" lvl="4" indent="-228600" algn="l">
              <a:lnSpc>
                <a:spcPct val="11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7"/>
          <p:cNvSpPr txBox="1">
            <a:spLocks noGrp="1"/>
          </p:cNvSpPr>
          <p:nvPr>
            <p:ph type="body" idx="2"/>
          </p:nvPr>
        </p:nvSpPr>
        <p:spPr>
          <a:xfrm>
            <a:off x="6097092" y="2833255"/>
            <a:ext cx="5045281" cy="3165763"/>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1800"/>
              <a:buNone/>
              <a:defRPr/>
            </a:lvl1pPr>
            <a:lvl2pPr marL="914400" lvl="1" indent="-228600" algn="l">
              <a:lnSpc>
                <a:spcPct val="110000"/>
              </a:lnSpc>
              <a:spcBef>
                <a:spcPts val="500"/>
              </a:spcBef>
              <a:spcAft>
                <a:spcPts val="0"/>
              </a:spcAft>
              <a:buClr>
                <a:schemeClr val="dk1"/>
              </a:buClr>
              <a:buSzPts val="1800"/>
              <a:buNone/>
              <a:defRPr/>
            </a:lvl2pPr>
            <a:lvl3pPr marL="1371600" lvl="2" indent="-228600" algn="l">
              <a:lnSpc>
                <a:spcPct val="110000"/>
              </a:lnSpc>
              <a:spcBef>
                <a:spcPts val="500"/>
              </a:spcBef>
              <a:spcAft>
                <a:spcPts val="0"/>
              </a:spcAft>
              <a:buClr>
                <a:schemeClr val="dk1"/>
              </a:buClr>
              <a:buSzPts val="1800"/>
              <a:buNone/>
              <a:defRPr/>
            </a:lvl3pPr>
            <a:lvl4pPr marL="1828800" lvl="3" indent="-228600" algn="l">
              <a:lnSpc>
                <a:spcPct val="110000"/>
              </a:lnSpc>
              <a:spcBef>
                <a:spcPts val="500"/>
              </a:spcBef>
              <a:spcAft>
                <a:spcPts val="0"/>
              </a:spcAft>
              <a:buClr>
                <a:schemeClr val="dk1"/>
              </a:buClr>
              <a:buSzPts val="1800"/>
              <a:buNone/>
              <a:defRPr/>
            </a:lvl4pPr>
            <a:lvl5pPr marL="2286000" lvl="4" indent="-228600" algn="l">
              <a:lnSpc>
                <a:spcPct val="11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7"/>
          <p:cNvSpPr txBox="1">
            <a:spLocks noGrp="1"/>
          </p:cNvSpPr>
          <p:nvPr>
            <p:ph type="dt" idx="10"/>
          </p:nvPr>
        </p:nvSpPr>
        <p:spPr>
          <a:xfrm>
            <a:off x="332481" y="6236208"/>
            <a:ext cx="303745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7"/>
          <p:cNvSpPr txBox="1">
            <a:spLocks noGrp="1"/>
          </p:cNvSpPr>
          <p:nvPr>
            <p:ph type="ftr" idx="11"/>
          </p:nvPr>
        </p:nvSpPr>
        <p:spPr>
          <a:xfrm>
            <a:off x="332481" y="237744"/>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7"/>
          <p:cNvSpPr txBox="1">
            <a:spLocks noGrp="1"/>
          </p:cNvSpPr>
          <p:nvPr>
            <p:ph type="sldNum" idx="12"/>
          </p:nvPr>
        </p:nvSpPr>
        <p:spPr>
          <a:xfrm>
            <a:off x="11289782" y="237744"/>
            <a:ext cx="756746" cy="36576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8"/>
        <p:cNvGrpSpPr/>
        <p:nvPr/>
      </p:nvGrpSpPr>
      <p:grpSpPr>
        <a:xfrm>
          <a:off x="0" y="0"/>
          <a:ext cx="0" cy="0"/>
          <a:chOff x="0" y="0"/>
          <a:chExt cx="0" cy="0"/>
        </a:xfrm>
      </p:grpSpPr>
      <p:sp>
        <p:nvSpPr>
          <p:cNvPr id="69" name="Google Shape;69;p8"/>
          <p:cNvSpPr txBox="1">
            <a:spLocks noGrp="1"/>
          </p:cNvSpPr>
          <p:nvPr>
            <p:ph type="title"/>
          </p:nvPr>
        </p:nvSpPr>
        <p:spPr>
          <a:xfrm>
            <a:off x="761802" y="872836"/>
            <a:ext cx="10380572" cy="1427019"/>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8"/>
          <p:cNvSpPr txBox="1">
            <a:spLocks noGrp="1"/>
          </p:cNvSpPr>
          <p:nvPr>
            <p:ph type="body" idx="1"/>
          </p:nvPr>
        </p:nvSpPr>
        <p:spPr>
          <a:xfrm>
            <a:off x="761801" y="2713326"/>
            <a:ext cx="5023424"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Clr>
                <a:schemeClr val="dk1"/>
              </a:buClr>
              <a:buSzPts val="2400"/>
              <a:buNone/>
              <a:defRPr sz="2400" b="0" i="1" u="none"/>
            </a:lvl1pPr>
            <a:lvl2pPr marL="914400" lvl="1" indent="-228600" algn="l">
              <a:lnSpc>
                <a:spcPct val="110000"/>
              </a:lnSpc>
              <a:spcBef>
                <a:spcPts val="500"/>
              </a:spcBef>
              <a:spcAft>
                <a:spcPts val="0"/>
              </a:spcAft>
              <a:buClr>
                <a:schemeClr val="dk1"/>
              </a:buClr>
              <a:buSzPts val="2000"/>
              <a:buNone/>
              <a:defRPr sz="2000" b="1"/>
            </a:lvl2pPr>
            <a:lvl3pPr marL="1371600" lvl="2" indent="-228600" algn="l">
              <a:lnSpc>
                <a:spcPct val="110000"/>
              </a:lnSpc>
              <a:spcBef>
                <a:spcPts val="500"/>
              </a:spcBef>
              <a:spcAft>
                <a:spcPts val="0"/>
              </a:spcAft>
              <a:buClr>
                <a:schemeClr val="dk1"/>
              </a:buClr>
              <a:buSzPts val="1800"/>
              <a:buNone/>
              <a:defRPr sz="1800" b="1"/>
            </a:lvl3pPr>
            <a:lvl4pPr marL="1828800" lvl="3" indent="-228600" algn="l">
              <a:lnSpc>
                <a:spcPct val="110000"/>
              </a:lnSpc>
              <a:spcBef>
                <a:spcPts val="500"/>
              </a:spcBef>
              <a:spcAft>
                <a:spcPts val="0"/>
              </a:spcAft>
              <a:buClr>
                <a:schemeClr val="dk1"/>
              </a:buClr>
              <a:buSzPts val="1600"/>
              <a:buNone/>
              <a:defRPr sz="1600" b="1"/>
            </a:lvl4pPr>
            <a:lvl5pPr marL="2286000" lvl="4" indent="-228600" algn="l">
              <a:lnSpc>
                <a:spcPct val="11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1" name="Google Shape;71;p8"/>
          <p:cNvSpPr txBox="1">
            <a:spLocks noGrp="1"/>
          </p:cNvSpPr>
          <p:nvPr>
            <p:ph type="body" idx="2"/>
          </p:nvPr>
        </p:nvSpPr>
        <p:spPr>
          <a:xfrm>
            <a:off x="761801" y="3706091"/>
            <a:ext cx="5023424" cy="2334491"/>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1800"/>
              <a:buNone/>
              <a:defRPr/>
            </a:lvl1pPr>
            <a:lvl2pPr marL="914400" lvl="1" indent="-228600" algn="l">
              <a:lnSpc>
                <a:spcPct val="110000"/>
              </a:lnSpc>
              <a:spcBef>
                <a:spcPts val="500"/>
              </a:spcBef>
              <a:spcAft>
                <a:spcPts val="0"/>
              </a:spcAft>
              <a:buClr>
                <a:schemeClr val="dk1"/>
              </a:buClr>
              <a:buSzPts val="1800"/>
              <a:buNone/>
              <a:defRPr/>
            </a:lvl2pPr>
            <a:lvl3pPr marL="1371600" lvl="2" indent="-228600" algn="l">
              <a:lnSpc>
                <a:spcPct val="110000"/>
              </a:lnSpc>
              <a:spcBef>
                <a:spcPts val="500"/>
              </a:spcBef>
              <a:spcAft>
                <a:spcPts val="0"/>
              </a:spcAft>
              <a:buClr>
                <a:schemeClr val="dk1"/>
              </a:buClr>
              <a:buSzPts val="1800"/>
              <a:buNone/>
              <a:defRPr/>
            </a:lvl3pPr>
            <a:lvl4pPr marL="1828800" lvl="3" indent="-228600" algn="l">
              <a:lnSpc>
                <a:spcPct val="110000"/>
              </a:lnSpc>
              <a:spcBef>
                <a:spcPts val="500"/>
              </a:spcBef>
              <a:spcAft>
                <a:spcPts val="0"/>
              </a:spcAft>
              <a:buClr>
                <a:schemeClr val="dk1"/>
              </a:buClr>
              <a:buSzPts val="1800"/>
              <a:buNone/>
              <a:defRPr/>
            </a:lvl4pPr>
            <a:lvl5pPr marL="2286000" lvl="4" indent="-228600" algn="l">
              <a:lnSpc>
                <a:spcPct val="11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8"/>
          <p:cNvSpPr txBox="1">
            <a:spLocks noGrp="1"/>
          </p:cNvSpPr>
          <p:nvPr>
            <p:ph type="body" idx="3"/>
          </p:nvPr>
        </p:nvSpPr>
        <p:spPr>
          <a:xfrm>
            <a:off x="6094211" y="2713326"/>
            <a:ext cx="5048163"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Clr>
                <a:schemeClr val="dk1"/>
              </a:buClr>
              <a:buSzPts val="2400"/>
              <a:buNone/>
              <a:defRPr sz="2400" b="0" i="1" u="none"/>
            </a:lvl1pPr>
            <a:lvl2pPr marL="914400" lvl="1" indent="-228600" algn="l">
              <a:lnSpc>
                <a:spcPct val="110000"/>
              </a:lnSpc>
              <a:spcBef>
                <a:spcPts val="500"/>
              </a:spcBef>
              <a:spcAft>
                <a:spcPts val="0"/>
              </a:spcAft>
              <a:buClr>
                <a:schemeClr val="dk1"/>
              </a:buClr>
              <a:buSzPts val="2000"/>
              <a:buNone/>
              <a:defRPr sz="2000" b="1"/>
            </a:lvl2pPr>
            <a:lvl3pPr marL="1371600" lvl="2" indent="-228600" algn="l">
              <a:lnSpc>
                <a:spcPct val="110000"/>
              </a:lnSpc>
              <a:spcBef>
                <a:spcPts val="500"/>
              </a:spcBef>
              <a:spcAft>
                <a:spcPts val="0"/>
              </a:spcAft>
              <a:buClr>
                <a:schemeClr val="dk1"/>
              </a:buClr>
              <a:buSzPts val="1800"/>
              <a:buNone/>
              <a:defRPr sz="1800" b="1"/>
            </a:lvl3pPr>
            <a:lvl4pPr marL="1828800" lvl="3" indent="-228600" algn="l">
              <a:lnSpc>
                <a:spcPct val="110000"/>
              </a:lnSpc>
              <a:spcBef>
                <a:spcPts val="500"/>
              </a:spcBef>
              <a:spcAft>
                <a:spcPts val="0"/>
              </a:spcAft>
              <a:buClr>
                <a:schemeClr val="dk1"/>
              </a:buClr>
              <a:buSzPts val="1600"/>
              <a:buNone/>
              <a:defRPr sz="1600" b="1"/>
            </a:lvl4pPr>
            <a:lvl5pPr marL="2286000" lvl="4" indent="-228600" algn="l">
              <a:lnSpc>
                <a:spcPct val="11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3" name="Google Shape;73;p8"/>
          <p:cNvSpPr txBox="1">
            <a:spLocks noGrp="1"/>
          </p:cNvSpPr>
          <p:nvPr>
            <p:ph type="body" idx="4"/>
          </p:nvPr>
        </p:nvSpPr>
        <p:spPr>
          <a:xfrm>
            <a:off x="6094211" y="3706091"/>
            <a:ext cx="5048163" cy="2334491"/>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1800"/>
              <a:buNone/>
              <a:defRPr/>
            </a:lvl1pPr>
            <a:lvl2pPr marL="914400" lvl="1" indent="-228600" algn="l">
              <a:lnSpc>
                <a:spcPct val="110000"/>
              </a:lnSpc>
              <a:spcBef>
                <a:spcPts val="500"/>
              </a:spcBef>
              <a:spcAft>
                <a:spcPts val="0"/>
              </a:spcAft>
              <a:buClr>
                <a:schemeClr val="dk1"/>
              </a:buClr>
              <a:buSzPts val="1800"/>
              <a:buNone/>
              <a:defRPr/>
            </a:lvl2pPr>
            <a:lvl3pPr marL="1371600" lvl="2" indent="-228600" algn="l">
              <a:lnSpc>
                <a:spcPct val="110000"/>
              </a:lnSpc>
              <a:spcBef>
                <a:spcPts val="500"/>
              </a:spcBef>
              <a:spcAft>
                <a:spcPts val="0"/>
              </a:spcAft>
              <a:buClr>
                <a:schemeClr val="dk1"/>
              </a:buClr>
              <a:buSzPts val="1800"/>
              <a:buNone/>
              <a:defRPr/>
            </a:lvl3pPr>
            <a:lvl4pPr marL="1828800" lvl="3" indent="-228600" algn="l">
              <a:lnSpc>
                <a:spcPct val="110000"/>
              </a:lnSpc>
              <a:spcBef>
                <a:spcPts val="500"/>
              </a:spcBef>
              <a:spcAft>
                <a:spcPts val="0"/>
              </a:spcAft>
              <a:buClr>
                <a:schemeClr val="dk1"/>
              </a:buClr>
              <a:buSzPts val="1800"/>
              <a:buNone/>
              <a:defRPr/>
            </a:lvl4pPr>
            <a:lvl5pPr marL="2286000" lvl="4" indent="-228600" algn="l">
              <a:lnSpc>
                <a:spcPct val="11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8"/>
          <p:cNvSpPr txBox="1">
            <a:spLocks noGrp="1"/>
          </p:cNvSpPr>
          <p:nvPr>
            <p:ph type="dt" idx="10"/>
          </p:nvPr>
        </p:nvSpPr>
        <p:spPr>
          <a:xfrm>
            <a:off x="332481" y="6236208"/>
            <a:ext cx="303745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8"/>
          <p:cNvSpPr txBox="1">
            <a:spLocks noGrp="1"/>
          </p:cNvSpPr>
          <p:nvPr>
            <p:ph type="ftr" idx="11"/>
          </p:nvPr>
        </p:nvSpPr>
        <p:spPr>
          <a:xfrm>
            <a:off x="332481" y="237744"/>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8"/>
          <p:cNvSpPr txBox="1">
            <a:spLocks noGrp="1"/>
          </p:cNvSpPr>
          <p:nvPr>
            <p:ph type="sldNum" idx="12"/>
          </p:nvPr>
        </p:nvSpPr>
        <p:spPr>
          <a:xfrm>
            <a:off x="11289782" y="237744"/>
            <a:ext cx="756746" cy="36576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7"/>
        <p:cNvGrpSpPr/>
        <p:nvPr/>
      </p:nvGrpSpPr>
      <p:grpSpPr>
        <a:xfrm>
          <a:off x="0" y="0"/>
          <a:ext cx="0" cy="0"/>
          <a:chOff x="0" y="0"/>
          <a:chExt cx="0" cy="0"/>
        </a:xfrm>
      </p:grpSpPr>
      <p:sp>
        <p:nvSpPr>
          <p:cNvPr id="78" name="Google Shape;78;p9"/>
          <p:cNvSpPr txBox="1">
            <a:spLocks noGrp="1"/>
          </p:cNvSpPr>
          <p:nvPr>
            <p:ph type="title"/>
          </p:nvPr>
        </p:nvSpPr>
        <p:spPr>
          <a:xfrm>
            <a:off x="761801" y="858982"/>
            <a:ext cx="10380573" cy="143227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9"/>
          <p:cNvSpPr txBox="1">
            <a:spLocks noGrp="1"/>
          </p:cNvSpPr>
          <p:nvPr>
            <p:ph type="dt" idx="10"/>
          </p:nvPr>
        </p:nvSpPr>
        <p:spPr>
          <a:xfrm>
            <a:off x="332481" y="624007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9"/>
          <p:cNvSpPr txBox="1">
            <a:spLocks noGrp="1"/>
          </p:cNvSpPr>
          <p:nvPr>
            <p:ph type="ftr" idx="11"/>
          </p:nvPr>
        </p:nvSpPr>
        <p:spPr>
          <a:xfrm>
            <a:off x="332481" y="23619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9"/>
          <p:cNvSpPr txBox="1">
            <a:spLocks noGrp="1"/>
          </p:cNvSpPr>
          <p:nvPr>
            <p:ph type="sldNum" idx="12"/>
          </p:nvPr>
        </p:nvSpPr>
        <p:spPr>
          <a:xfrm>
            <a:off x="11289782" y="235881"/>
            <a:ext cx="756746" cy="36576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82"/>
        <p:cNvGrpSpPr/>
        <p:nvPr/>
      </p:nvGrpSpPr>
      <p:grpSpPr>
        <a:xfrm>
          <a:off x="0" y="0"/>
          <a:ext cx="0" cy="0"/>
          <a:chOff x="0" y="0"/>
          <a:chExt cx="0" cy="0"/>
        </a:xfrm>
      </p:grpSpPr>
      <p:sp>
        <p:nvSpPr>
          <p:cNvPr id="83" name="Google Shape;83;p10"/>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4" name="Google Shape;84;p10"/>
          <p:cNvSpPr/>
          <p:nvPr/>
        </p:nvSpPr>
        <p:spPr>
          <a:xfrm>
            <a:off x="-1" y="0"/>
            <a:ext cx="6087677" cy="6858000"/>
          </a:xfrm>
          <a:prstGeom prst="rect">
            <a:avLst/>
          </a:prstGeom>
          <a:solidFill>
            <a:schemeClr val="lt1"/>
          </a:solidFill>
          <a:ln>
            <a:noFill/>
          </a:ln>
          <a:effectLst>
            <a:outerShdw blurRad="228600" dist="152400" dir="21540000" sx="96000" sy="96000" algn="t"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5" name="Google Shape;85;p10"/>
          <p:cNvSpPr txBox="1">
            <a:spLocks noGrp="1"/>
          </p:cNvSpPr>
          <p:nvPr>
            <p:ph type="title"/>
          </p:nvPr>
        </p:nvSpPr>
        <p:spPr>
          <a:xfrm>
            <a:off x="768733" y="858981"/>
            <a:ext cx="4556749" cy="228105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3600"/>
              <a:buFont typeface="Arial"/>
              <a:buNone/>
              <a:defRPr sz="36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0"/>
          <p:cNvSpPr>
            <a:spLocks noGrp="1"/>
          </p:cNvSpPr>
          <p:nvPr>
            <p:ph type="pic" idx="2"/>
          </p:nvPr>
        </p:nvSpPr>
        <p:spPr>
          <a:xfrm>
            <a:off x="6559826" y="865909"/>
            <a:ext cx="4582548" cy="5126182"/>
          </a:xfrm>
          <a:prstGeom prst="rect">
            <a:avLst/>
          </a:prstGeom>
          <a:noFill/>
          <a:ln>
            <a:noFill/>
          </a:ln>
        </p:spPr>
      </p:sp>
      <p:sp>
        <p:nvSpPr>
          <p:cNvPr id="87" name="Google Shape;87;p10"/>
          <p:cNvSpPr txBox="1">
            <a:spLocks noGrp="1"/>
          </p:cNvSpPr>
          <p:nvPr>
            <p:ph type="body" idx="1"/>
          </p:nvPr>
        </p:nvSpPr>
        <p:spPr>
          <a:xfrm>
            <a:off x="768733" y="3429000"/>
            <a:ext cx="4556749" cy="259080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2400"/>
              <a:buNone/>
              <a:defRPr sz="2400">
                <a:solidFill>
                  <a:schemeClr val="dk1"/>
                </a:solidFill>
                <a:latin typeface="Arial"/>
                <a:ea typeface="Arial"/>
                <a:cs typeface="Arial"/>
                <a:sym typeface="Arial"/>
              </a:defRPr>
            </a:lvl1pPr>
            <a:lvl2pPr marL="914400" lvl="1" indent="-228600" algn="l">
              <a:lnSpc>
                <a:spcPct val="110000"/>
              </a:lnSpc>
              <a:spcBef>
                <a:spcPts val="500"/>
              </a:spcBef>
              <a:spcAft>
                <a:spcPts val="0"/>
              </a:spcAft>
              <a:buClr>
                <a:schemeClr val="dk1"/>
              </a:buClr>
              <a:buSzPts val="1400"/>
              <a:buNone/>
              <a:defRPr sz="1400"/>
            </a:lvl2pPr>
            <a:lvl3pPr marL="1371600" lvl="2" indent="-228600" algn="l">
              <a:lnSpc>
                <a:spcPct val="110000"/>
              </a:lnSpc>
              <a:spcBef>
                <a:spcPts val="500"/>
              </a:spcBef>
              <a:spcAft>
                <a:spcPts val="0"/>
              </a:spcAft>
              <a:buClr>
                <a:schemeClr val="dk1"/>
              </a:buClr>
              <a:buSzPts val="1200"/>
              <a:buNone/>
              <a:defRPr sz="1200"/>
            </a:lvl3pPr>
            <a:lvl4pPr marL="1828800" lvl="3" indent="-228600" algn="l">
              <a:lnSpc>
                <a:spcPct val="110000"/>
              </a:lnSpc>
              <a:spcBef>
                <a:spcPts val="500"/>
              </a:spcBef>
              <a:spcAft>
                <a:spcPts val="0"/>
              </a:spcAft>
              <a:buClr>
                <a:schemeClr val="dk1"/>
              </a:buClr>
              <a:buSzPts val="1000"/>
              <a:buNone/>
              <a:defRPr sz="1000"/>
            </a:lvl4pPr>
            <a:lvl5pPr marL="2286000" lvl="4" indent="-228600" algn="l">
              <a:lnSpc>
                <a:spcPct val="11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8" name="Google Shape;88;p10"/>
          <p:cNvSpPr txBox="1">
            <a:spLocks noGrp="1"/>
          </p:cNvSpPr>
          <p:nvPr>
            <p:ph type="dt" idx="10"/>
          </p:nvPr>
        </p:nvSpPr>
        <p:spPr>
          <a:xfrm>
            <a:off x="329184" y="6236208"/>
            <a:ext cx="303745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0"/>
          <p:cNvSpPr txBox="1">
            <a:spLocks noGrp="1"/>
          </p:cNvSpPr>
          <p:nvPr>
            <p:ph type="ftr" idx="11"/>
          </p:nvPr>
        </p:nvSpPr>
        <p:spPr>
          <a:xfrm>
            <a:off x="329184" y="237744"/>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0"/>
          <p:cNvSpPr txBox="1">
            <a:spLocks noGrp="1"/>
          </p:cNvSpPr>
          <p:nvPr>
            <p:ph type="sldNum" idx="12"/>
          </p:nvPr>
        </p:nvSpPr>
        <p:spPr>
          <a:xfrm>
            <a:off x="11292840" y="237744"/>
            <a:ext cx="756746" cy="36576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cxnSp>
        <p:nvCxnSpPr>
          <p:cNvPr id="91" name="Google Shape;91;p10"/>
          <p:cNvCxnSpPr/>
          <p:nvPr/>
        </p:nvCxnSpPr>
        <p:spPr>
          <a:xfrm>
            <a:off x="11668155" y="5641010"/>
            <a:ext cx="0" cy="599069"/>
          </a:xfrm>
          <a:prstGeom prst="straightConnector1">
            <a:avLst/>
          </a:prstGeom>
          <a:noFill/>
          <a:ln w="38100" cap="flat" cmpd="sng">
            <a:solidFill>
              <a:schemeClr val="dk1"/>
            </a:solidFill>
            <a:prstDash val="solid"/>
            <a:miter lim="800000"/>
            <a:headEnd type="none" w="sm" len="sm"/>
            <a:tailEnd type="none" w="sm" len="sm"/>
          </a:ln>
        </p:spPr>
      </p:cxnSp>
      <p:cxnSp>
        <p:nvCxnSpPr>
          <p:cNvPr id="92" name="Google Shape;92;p10"/>
          <p:cNvCxnSpPr/>
          <p:nvPr/>
        </p:nvCxnSpPr>
        <p:spPr>
          <a:xfrm>
            <a:off x="11668155" y="5641010"/>
            <a:ext cx="0" cy="599069"/>
          </a:xfrm>
          <a:prstGeom prst="straightConnector1">
            <a:avLst/>
          </a:prstGeom>
          <a:noFill/>
          <a:ln w="38100" cap="flat" cmpd="sng">
            <a:solidFill>
              <a:schemeClr val="dk1"/>
            </a:solidFill>
            <a:prstDash val="solid"/>
            <a:miter lim="800000"/>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 name="Google Shape;7;p1"/>
          <p:cNvSpPr/>
          <p:nvPr/>
        </p:nvSpPr>
        <p:spPr>
          <a:xfrm>
            <a:off x="0" y="0"/>
            <a:ext cx="12188952" cy="6858000"/>
          </a:xfrm>
          <a:prstGeom prst="rect">
            <a:avLst/>
          </a:prstGeom>
          <a:solidFill>
            <a:schemeClr val="lt2">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 name="Google Shape;8;p1"/>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9;p1"/>
          <p:cNvSpPr/>
          <p:nvPr/>
        </p:nvSpPr>
        <p:spPr>
          <a:xfrm>
            <a:off x="0" y="-2"/>
            <a:ext cx="12188952" cy="2544415"/>
          </a:xfrm>
          <a:prstGeom prst="rect">
            <a:avLst/>
          </a:prstGeom>
          <a:solidFill>
            <a:schemeClr val="lt1"/>
          </a:solidFill>
          <a:ln>
            <a:noFill/>
          </a:ln>
          <a:effectLst>
            <a:outerShdw blurRad="190500" dist="127000" dir="5460000" sx="94000" sy="94000" algn="t" rotWithShape="0">
              <a:srgbClr val="000000">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0;p1"/>
          <p:cNvSpPr txBox="1">
            <a:spLocks noGrp="1"/>
          </p:cNvSpPr>
          <p:nvPr>
            <p:ph type="title"/>
          </p:nvPr>
        </p:nvSpPr>
        <p:spPr>
          <a:xfrm>
            <a:off x="761801" y="858982"/>
            <a:ext cx="10380573" cy="1432273"/>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761799" y="2750126"/>
            <a:ext cx="10381205" cy="3261789"/>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10000"/>
              </a:lnSpc>
              <a:spcBef>
                <a:spcPts val="1000"/>
              </a:spcBef>
              <a:spcAft>
                <a:spcPts val="0"/>
              </a:spcAft>
              <a:buClr>
                <a:schemeClr val="dk1"/>
              </a:buClr>
              <a:buSzPts val="2200"/>
              <a:buFont typeface="Arial"/>
              <a:buNone/>
              <a:defRPr sz="2200" b="0" i="0" u="none" strike="noStrike" cap="none">
                <a:solidFill>
                  <a:schemeClr val="dk1"/>
                </a:solidFill>
                <a:latin typeface="Arial"/>
                <a:ea typeface="Arial"/>
                <a:cs typeface="Arial"/>
                <a:sym typeface="Arial"/>
              </a:defRPr>
            </a:lvl1pPr>
            <a:lvl2pPr marL="914400" marR="0" lvl="1" indent="-228600" algn="l" rtl="0">
              <a:lnSpc>
                <a:spcPct val="11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2pPr>
            <a:lvl3pPr marL="1371600" marR="0" lvl="2" indent="-228600" algn="l" rtl="0">
              <a:lnSpc>
                <a:spcPct val="11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L="1828800" marR="0" lvl="3" indent="-228600" algn="l" rtl="0">
              <a:lnSpc>
                <a:spcPct val="11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4pPr>
            <a:lvl5pPr marL="2286000" marR="0" lvl="4" indent="-228600" algn="l" rtl="0">
              <a:lnSpc>
                <a:spcPct val="11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332481" y="6240079"/>
            <a:ext cx="411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332481" y="236199"/>
            <a:ext cx="411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11289782" y="235881"/>
            <a:ext cx="756746" cy="365760"/>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400" b="1" i="0" u="none" strike="noStrike" cap="none">
                <a:solidFill>
                  <a:schemeClr val="dk1"/>
                </a:solidFill>
                <a:latin typeface="Arial"/>
                <a:ea typeface="Arial"/>
                <a:cs typeface="Arial"/>
                <a:sym typeface="Arial"/>
              </a:defRPr>
            </a:lvl1pPr>
            <a:lvl2pPr marL="0" marR="0" lvl="1" indent="0" algn="ctr" rtl="0">
              <a:spcBef>
                <a:spcPts val="0"/>
              </a:spcBef>
              <a:buNone/>
              <a:defRPr sz="1400" b="1" i="0" u="none" strike="noStrike" cap="none">
                <a:solidFill>
                  <a:schemeClr val="dk1"/>
                </a:solidFill>
                <a:latin typeface="Arial"/>
                <a:ea typeface="Arial"/>
                <a:cs typeface="Arial"/>
                <a:sym typeface="Arial"/>
              </a:defRPr>
            </a:lvl2pPr>
            <a:lvl3pPr marL="0" marR="0" lvl="2" indent="0" algn="ctr" rtl="0">
              <a:spcBef>
                <a:spcPts val="0"/>
              </a:spcBef>
              <a:buNone/>
              <a:defRPr sz="1400" b="1" i="0" u="none" strike="noStrike" cap="none">
                <a:solidFill>
                  <a:schemeClr val="dk1"/>
                </a:solidFill>
                <a:latin typeface="Arial"/>
                <a:ea typeface="Arial"/>
                <a:cs typeface="Arial"/>
                <a:sym typeface="Arial"/>
              </a:defRPr>
            </a:lvl3pPr>
            <a:lvl4pPr marL="0" marR="0" lvl="3" indent="0" algn="ctr" rtl="0">
              <a:spcBef>
                <a:spcPts val="0"/>
              </a:spcBef>
              <a:buNone/>
              <a:defRPr sz="1400" b="1" i="0" u="none" strike="noStrike" cap="none">
                <a:solidFill>
                  <a:schemeClr val="dk1"/>
                </a:solidFill>
                <a:latin typeface="Arial"/>
                <a:ea typeface="Arial"/>
                <a:cs typeface="Arial"/>
                <a:sym typeface="Arial"/>
              </a:defRPr>
            </a:lvl4pPr>
            <a:lvl5pPr marL="0" marR="0" lvl="4" indent="0" algn="ctr" rtl="0">
              <a:spcBef>
                <a:spcPts val="0"/>
              </a:spcBef>
              <a:buNone/>
              <a:defRPr sz="1400" b="1" i="0" u="none" strike="noStrike" cap="none">
                <a:solidFill>
                  <a:schemeClr val="dk1"/>
                </a:solidFill>
                <a:latin typeface="Arial"/>
                <a:ea typeface="Arial"/>
                <a:cs typeface="Arial"/>
                <a:sym typeface="Arial"/>
              </a:defRPr>
            </a:lvl5pPr>
            <a:lvl6pPr marL="0" marR="0" lvl="5" indent="0" algn="ctr" rtl="0">
              <a:spcBef>
                <a:spcPts val="0"/>
              </a:spcBef>
              <a:buNone/>
              <a:defRPr sz="1400" b="1" i="0" u="none" strike="noStrike" cap="none">
                <a:solidFill>
                  <a:schemeClr val="dk1"/>
                </a:solidFill>
                <a:latin typeface="Arial"/>
                <a:ea typeface="Arial"/>
                <a:cs typeface="Arial"/>
                <a:sym typeface="Arial"/>
              </a:defRPr>
            </a:lvl6pPr>
            <a:lvl7pPr marL="0" marR="0" lvl="6" indent="0" algn="ctr" rtl="0">
              <a:spcBef>
                <a:spcPts val="0"/>
              </a:spcBef>
              <a:buNone/>
              <a:defRPr sz="1400" b="1" i="0" u="none" strike="noStrike" cap="none">
                <a:solidFill>
                  <a:schemeClr val="dk1"/>
                </a:solidFill>
                <a:latin typeface="Arial"/>
                <a:ea typeface="Arial"/>
                <a:cs typeface="Arial"/>
                <a:sym typeface="Arial"/>
              </a:defRPr>
            </a:lvl7pPr>
            <a:lvl8pPr marL="0" marR="0" lvl="7" indent="0" algn="ctr" rtl="0">
              <a:spcBef>
                <a:spcPts val="0"/>
              </a:spcBef>
              <a:buNone/>
              <a:defRPr sz="1400" b="1" i="0" u="none" strike="noStrike" cap="none">
                <a:solidFill>
                  <a:schemeClr val="dk1"/>
                </a:solidFill>
                <a:latin typeface="Arial"/>
                <a:ea typeface="Arial"/>
                <a:cs typeface="Arial"/>
                <a:sym typeface="Arial"/>
              </a:defRPr>
            </a:lvl8pPr>
            <a:lvl9pPr marL="0" marR="0" lvl="8" indent="0" algn="ctr" rtl="0">
              <a:spcBef>
                <a:spcPts val="0"/>
              </a:spcBef>
              <a:buNone/>
              <a:defRPr sz="1400" b="1"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cxnSp>
        <p:nvCxnSpPr>
          <p:cNvPr id="15" name="Google Shape;15;p1"/>
          <p:cNvCxnSpPr/>
          <p:nvPr/>
        </p:nvCxnSpPr>
        <p:spPr>
          <a:xfrm>
            <a:off x="11668155" y="5641010"/>
            <a:ext cx="0" cy="599069"/>
          </a:xfrm>
          <a:prstGeom prst="straightConnector1">
            <a:avLst/>
          </a:prstGeom>
          <a:noFill/>
          <a:ln w="38100" cap="flat" cmpd="sng">
            <a:solidFill>
              <a:schemeClr val="dk1"/>
            </a:solidFill>
            <a:prstDash val="solid"/>
            <a:miter lim="800000"/>
            <a:headEnd type="none" w="sm" len="sm"/>
            <a:tailEnd type="none" w="sm" len="sm"/>
          </a:ln>
        </p:spPr>
      </p:cxnSp>
      <p:cxnSp>
        <p:nvCxnSpPr>
          <p:cNvPr id="16" name="Google Shape;16;p1"/>
          <p:cNvCxnSpPr/>
          <p:nvPr/>
        </p:nvCxnSpPr>
        <p:spPr>
          <a:xfrm>
            <a:off x="11668155" y="5641010"/>
            <a:ext cx="0" cy="599069"/>
          </a:xfrm>
          <a:prstGeom prst="straightConnector1">
            <a:avLst/>
          </a:prstGeom>
          <a:noFill/>
          <a:ln w="38100" cap="flat" cmpd="sng">
            <a:solidFill>
              <a:schemeClr val="dk1"/>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3" r:id="rId12"/>
    <p:sldLayoutId id="2147483665" r:id="rId13"/>
    <p:sldLayoutId id="2147483667" r:id="rId14"/>
    <p:sldLayoutId id="2147483669" r:id="rId15"/>
    <p:sldLayoutId id="2147483671" r:id="rId16"/>
    <p:sldLayoutId id="2147483661" r:id="rId17"/>
    <p:sldLayoutId id="2147483662" r:id="rId18"/>
    <p:sldLayoutId id="2147483664" r:id="rId19"/>
    <p:sldLayoutId id="2147483666" r:id="rId20"/>
    <p:sldLayoutId id="2147483668" r:id="rId21"/>
    <p:sldLayoutId id="214748367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hyperlink" Target="https://creativecommons.org/licenses/by-nc/3.0/" TargetMode="External"/><Relationship Id="rId5" Type="http://schemas.openxmlformats.org/officeDocument/2006/relationships/hyperlink" Target="https://www.pngall.com/python-programming-language-png/" TargetMode="Externa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5" Type="http://schemas.openxmlformats.org/officeDocument/2006/relationships/hyperlink" Target="https://creativecommons.org/licenses/by-nd/3.0/" TargetMode="External"/><Relationship Id="rId4" Type="http://schemas.openxmlformats.org/officeDocument/2006/relationships/hyperlink" Target="https://roaringelephant.org/2017/05/23/episode-43-alan-gates-talks-hive-part-2/"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hyperlink" Target="http://exponentis.es/instalacion-paso-a-paso-de-spark-en-linux-y-un-ejemplo-de-uso-de-pyspark"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jpg"/><Relationship Id="rId5" Type="http://schemas.openxmlformats.org/officeDocument/2006/relationships/image" Target="../media/image4.png"/><Relationship Id="rId10" Type="http://schemas.openxmlformats.org/officeDocument/2006/relationships/image" Target="../media/image9.jp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dallasopendata.com/Services/311-Service-Requests-for-Fiscal-Year-2020-2021-Str/s3gf-a952"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hyperlink" Target="https://creativecommons.org/licenses/by-nc/3.0/" TargetMode="External"/><Relationship Id="rId4" Type="http://schemas.openxmlformats.org/officeDocument/2006/relationships/hyperlink" Target="https://www.pngall.com/python-programming-language-p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2"/>
        <p:cNvGrpSpPr/>
        <p:nvPr/>
      </p:nvGrpSpPr>
      <p:grpSpPr>
        <a:xfrm>
          <a:off x="0" y="0"/>
          <a:ext cx="0" cy="0"/>
          <a:chOff x="0" y="0"/>
          <a:chExt cx="0" cy="0"/>
        </a:xfrm>
      </p:grpSpPr>
      <p:sp>
        <p:nvSpPr>
          <p:cNvPr id="113" name="Google Shape;113;p1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4" name="Google Shape;114;p13"/>
          <p:cNvSpPr/>
          <p:nvPr/>
        </p:nvSpPr>
        <p:spPr>
          <a:xfrm>
            <a:off x="0" y="0"/>
            <a:ext cx="11144310" cy="6858000"/>
          </a:xfrm>
          <a:prstGeom prst="rect">
            <a:avLst/>
          </a:prstGeom>
          <a:solidFill>
            <a:schemeClr val="lt1"/>
          </a:solidFill>
          <a:ln>
            <a:noFill/>
          </a:ln>
          <a:effectLst>
            <a:outerShdw blurRad="889000" dist="406400" dir="21540000" sx="90000" sy="90000" algn="t"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15" name="Google Shape;115;p13" descr="Clouds over a road"/>
          <p:cNvPicPr preferRelativeResize="0"/>
          <p:nvPr/>
        </p:nvPicPr>
        <p:blipFill rotWithShape="1">
          <a:blip r:embed="rId3">
            <a:alphaModFix/>
          </a:blip>
          <a:srcRect t="3903" r="1" b="3904"/>
          <a:stretch/>
        </p:blipFill>
        <p:spPr>
          <a:xfrm>
            <a:off x="20" y="-1"/>
            <a:ext cx="11144289" cy="6858001"/>
          </a:xfrm>
          <a:prstGeom prst="rect">
            <a:avLst/>
          </a:prstGeom>
          <a:noFill/>
          <a:ln>
            <a:noFill/>
          </a:ln>
          <a:effectLst>
            <a:outerShdw blurRad="596900" dist="330200" dir="8820000" sx="87000" sy="87000" algn="ctr" rotWithShape="0">
              <a:srgbClr val="000000">
                <a:alpha val="28627"/>
              </a:srgbClr>
            </a:outerShdw>
          </a:effectLst>
        </p:spPr>
      </p:pic>
      <p:sp>
        <p:nvSpPr>
          <p:cNvPr id="116" name="Google Shape;116;p13"/>
          <p:cNvSpPr/>
          <p:nvPr/>
        </p:nvSpPr>
        <p:spPr>
          <a:xfrm rot="-5400000">
            <a:off x="-258714" y="258715"/>
            <a:ext cx="6858000" cy="6340569"/>
          </a:xfrm>
          <a:prstGeom prst="rect">
            <a:avLst/>
          </a:prstGeom>
          <a:gradFill>
            <a:gsLst>
              <a:gs pos="0">
                <a:schemeClr val="dk1"/>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7" name="Google Shape;117;p13"/>
          <p:cNvSpPr txBox="1">
            <a:spLocks noGrp="1"/>
          </p:cNvSpPr>
          <p:nvPr>
            <p:ph type="ctrTitle"/>
          </p:nvPr>
        </p:nvSpPr>
        <p:spPr>
          <a:xfrm>
            <a:off x="589558" y="1549597"/>
            <a:ext cx="4501057" cy="2483316"/>
          </a:xfrm>
          <a:prstGeom prst="rect">
            <a:avLst/>
          </a:prstGeom>
          <a:noFill/>
          <a:ln>
            <a:noFill/>
          </a:ln>
        </p:spPr>
        <p:txBody>
          <a:bodyPr spcFirstLastPara="1" wrap="square" lIns="91425" tIns="45700" rIns="91425" bIns="45700" anchor="b" anchorCtr="0">
            <a:normAutofit/>
          </a:bodyPr>
          <a:lstStyle/>
          <a:p>
            <a:pPr lvl="0">
              <a:lnSpc>
                <a:spcPct val="90000"/>
              </a:lnSpc>
              <a:buClr>
                <a:srgbClr val="FFFFFF"/>
              </a:buClr>
              <a:buSzPts val="3400"/>
            </a:pPr>
            <a:r>
              <a:rPr lang="en-US" sz="3400" dirty="0">
                <a:solidFill>
                  <a:srgbClr val="FFFFFF"/>
                </a:solidFill>
              </a:rPr>
              <a:t>Analysis of </a:t>
            </a:r>
            <a:r>
              <a:rPr lang="en-US" sz="3400" b="0" i="0" dirty="0">
                <a:solidFill>
                  <a:srgbClr val="FFFFFF"/>
                </a:solidFill>
                <a:latin typeface="Arial"/>
                <a:ea typeface="Arial"/>
                <a:cs typeface="Arial"/>
                <a:sym typeface="Arial"/>
              </a:rPr>
              <a:t>Dallas Street Service Requests</a:t>
            </a:r>
            <a:br>
              <a:rPr lang="en-US" sz="3400" dirty="0">
                <a:solidFill>
                  <a:srgbClr val="FFFFFF"/>
                </a:solidFill>
              </a:rPr>
            </a:br>
            <a:endParaRPr sz="3400" dirty="0">
              <a:solidFill>
                <a:srgbClr val="FFFFFF"/>
              </a:solidFill>
            </a:endParaRPr>
          </a:p>
        </p:txBody>
      </p:sp>
      <p:sp>
        <p:nvSpPr>
          <p:cNvPr id="118" name="Google Shape;118;p13"/>
          <p:cNvSpPr txBox="1">
            <a:spLocks noGrp="1"/>
          </p:cNvSpPr>
          <p:nvPr>
            <p:ph type="subTitle" idx="1"/>
          </p:nvPr>
        </p:nvSpPr>
        <p:spPr>
          <a:xfrm>
            <a:off x="589558" y="4237630"/>
            <a:ext cx="4501056" cy="1653618"/>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Clr>
                <a:srgbClr val="FFFFFF"/>
              </a:buClr>
              <a:buSzPts val="2400"/>
              <a:buNone/>
            </a:pPr>
            <a:r>
              <a:rPr lang="en-US">
                <a:solidFill>
                  <a:srgbClr val="FFFFFF"/>
                </a:solidFill>
              </a:rPr>
              <a:t>ADTA 5240 Final Project</a:t>
            </a:r>
            <a:endParaRPr/>
          </a:p>
        </p:txBody>
      </p:sp>
      <p:cxnSp>
        <p:nvCxnSpPr>
          <p:cNvPr id="119" name="Google Shape;119;p13"/>
          <p:cNvCxnSpPr/>
          <p:nvPr/>
        </p:nvCxnSpPr>
        <p:spPr>
          <a:xfrm>
            <a:off x="11668155" y="5641010"/>
            <a:ext cx="0" cy="599069"/>
          </a:xfrm>
          <a:prstGeom prst="straightConnector1">
            <a:avLst/>
          </a:prstGeom>
          <a:noFill/>
          <a:ln w="38100" cap="flat" cmpd="sng">
            <a:solidFill>
              <a:schemeClr val="dk1"/>
            </a:solidFill>
            <a:prstDash val="solid"/>
            <a:miter lim="800000"/>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400"/>
                                        <p:tgtEl>
                                          <p:spTgt spid="117"/>
                                        </p:tgtEl>
                                      </p:cBhvr>
                                    </p:animEffect>
                                  </p:childTnLst>
                                </p:cTn>
                              </p:par>
                              <p:par>
                                <p:cTn id="8" presetID="10" presetClass="entr" presetSubtype="0" fill="hold" nodeType="withEffect">
                                  <p:stCondLst>
                                    <p:cond delay="2000"/>
                                  </p:stCondLst>
                                  <p:childTnLst>
                                    <p:set>
                                      <p:cBhvr>
                                        <p:cTn id="9" dur="1" fill="hold">
                                          <p:stCondLst>
                                            <p:cond delay="0"/>
                                          </p:stCondLst>
                                        </p:cTn>
                                        <p:tgtEl>
                                          <p:spTgt spid="118">
                                            <p:txEl>
                                              <p:pRg st="0" end="0"/>
                                            </p:txEl>
                                          </p:spTgt>
                                        </p:tgtEl>
                                        <p:attrNameLst>
                                          <p:attrName>style.visibility</p:attrName>
                                        </p:attrNameLst>
                                      </p:cBhvr>
                                      <p:to>
                                        <p:strVal val="visible"/>
                                      </p:to>
                                    </p:set>
                                    <p:animEffect transition="in" filter="fade">
                                      <p:cBhvr>
                                        <p:cTn id="10" dur="400"/>
                                        <p:tgtEl>
                                          <p:spTgt spid="1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21" descr="A screenshot of a computer&#10;&#10;Description automatically generated"/>
          <p:cNvPicPr preferRelativeResize="0">
            <a:picLocks noGrp="1"/>
          </p:cNvPicPr>
          <p:nvPr>
            <p:ph type="body" idx="1"/>
          </p:nvPr>
        </p:nvPicPr>
        <p:blipFill rotWithShape="1">
          <a:blip r:embed="rId3">
            <a:alphaModFix/>
          </a:blip>
          <a:srcRect/>
          <a:stretch/>
        </p:blipFill>
        <p:spPr>
          <a:xfrm>
            <a:off x="495300" y="664223"/>
            <a:ext cx="9883451" cy="5738171"/>
          </a:xfrm>
          <a:prstGeom prst="rect">
            <a:avLst/>
          </a:prstGeom>
          <a:noFill/>
          <a:ln>
            <a:noFill/>
          </a:ln>
        </p:spPr>
      </p:pic>
      <p:pic>
        <p:nvPicPr>
          <p:cNvPr id="242" name="Google Shape;242;p21" descr="A blue and yellow logo&#10;&#10;Description automatically generated"/>
          <p:cNvPicPr preferRelativeResize="0"/>
          <p:nvPr/>
        </p:nvPicPr>
        <p:blipFill rotWithShape="1">
          <a:blip r:embed="rId4">
            <a:alphaModFix/>
          </a:blip>
          <a:srcRect/>
          <a:stretch/>
        </p:blipFill>
        <p:spPr>
          <a:xfrm>
            <a:off x="10644673" y="5335554"/>
            <a:ext cx="1429139" cy="1429139"/>
          </a:xfrm>
          <a:prstGeom prst="rect">
            <a:avLst/>
          </a:prstGeom>
          <a:noFill/>
          <a:ln>
            <a:noFill/>
          </a:ln>
        </p:spPr>
      </p:pic>
      <p:sp>
        <p:nvSpPr>
          <p:cNvPr id="243" name="Google Shape;243;p21"/>
          <p:cNvSpPr txBox="1"/>
          <p:nvPr/>
        </p:nvSpPr>
        <p:spPr>
          <a:xfrm>
            <a:off x="10907486" y="7295038"/>
            <a:ext cx="116632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u="sng">
                <a:solidFill>
                  <a:schemeClr val="hlink"/>
                </a:solidFill>
                <a:latin typeface="Arial"/>
                <a:ea typeface="Arial"/>
                <a:cs typeface="Arial"/>
                <a:sym typeface="Arial"/>
                <a:hlinkClick r:id="rId5"/>
              </a:rPr>
              <a:t>This Photo</a:t>
            </a:r>
            <a:r>
              <a:rPr lang="en-US" sz="900">
                <a:solidFill>
                  <a:schemeClr val="dk1"/>
                </a:solidFill>
                <a:latin typeface="Arial"/>
                <a:ea typeface="Arial"/>
                <a:cs typeface="Arial"/>
                <a:sym typeface="Arial"/>
              </a:rPr>
              <a:t> by Unknown Author is licensed under </a:t>
            </a:r>
            <a:r>
              <a:rPr lang="en-US" sz="900" u="sng">
                <a:solidFill>
                  <a:schemeClr val="hlink"/>
                </a:solidFill>
                <a:latin typeface="Arial"/>
                <a:ea typeface="Arial"/>
                <a:cs typeface="Arial"/>
                <a:sym typeface="Arial"/>
                <a:hlinkClick r:id="rId6"/>
              </a:rPr>
              <a:t>CC BY-NC</a:t>
            </a:r>
            <a:endParaRPr sz="900">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3"/>
        <p:cNvGrpSpPr/>
        <p:nvPr/>
      </p:nvGrpSpPr>
      <p:grpSpPr>
        <a:xfrm>
          <a:off x="0" y="0"/>
          <a:ext cx="0" cy="0"/>
          <a:chOff x="0" y="0"/>
          <a:chExt cx="0" cy="0"/>
        </a:xfrm>
      </p:grpSpPr>
      <p:sp>
        <p:nvSpPr>
          <p:cNvPr id="254" name="Google Shape;254;p23"/>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5" name="Google Shape;255;p23"/>
          <p:cNvSpPr/>
          <p:nvPr/>
        </p:nvSpPr>
        <p:spPr>
          <a:xfrm>
            <a:off x="0" y="-2"/>
            <a:ext cx="12188952" cy="3567547"/>
          </a:xfrm>
          <a:prstGeom prst="rect">
            <a:avLst/>
          </a:prstGeom>
          <a:solidFill>
            <a:schemeClr val="lt1"/>
          </a:solidFill>
          <a:ln>
            <a:noFill/>
          </a:ln>
          <a:effectLst>
            <a:outerShdw blurRad="228600" dist="152400" dir="5460000" sx="95000" sy="95000" algn="t" rotWithShape="0">
              <a:srgbClr val="000000">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256" name="Google Shape;256;p23"/>
          <p:cNvCxnSpPr/>
          <p:nvPr/>
        </p:nvCxnSpPr>
        <p:spPr>
          <a:xfrm>
            <a:off x="11668155" y="5641010"/>
            <a:ext cx="0" cy="599069"/>
          </a:xfrm>
          <a:prstGeom prst="straightConnector1">
            <a:avLst/>
          </a:prstGeom>
          <a:noFill/>
          <a:ln w="38100" cap="flat" cmpd="sng">
            <a:solidFill>
              <a:schemeClr val="dk1"/>
            </a:solidFill>
            <a:prstDash val="solid"/>
            <a:miter lim="800000"/>
            <a:headEnd type="none" w="sm" len="sm"/>
            <a:tailEnd type="none" w="sm" len="sm"/>
          </a:ln>
        </p:spPr>
      </p:cxnSp>
      <p:cxnSp>
        <p:nvCxnSpPr>
          <p:cNvPr id="257" name="Google Shape;257;p23"/>
          <p:cNvCxnSpPr/>
          <p:nvPr/>
        </p:nvCxnSpPr>
        <p:spPr>
          <a:xfrm>
            <a:off x="11668155" y="5641010"/>
            <a:ext cx="0" cy="599069"/>
          </a:xfrm>
          <a:prstGeom prst="straightConnector1">
            <a:avLst/>
          </a:prstGeom>
          <a:noFill/>
          <a:ln w="38100" cap="flat" cmpd="sng">
            <a:solidFill>
              <a:schemeClr val="dk1"/>
            </a:solidFill>
            <a:prstDash val="solid"/>
            <a:miter lim="800000"/>
            <a:headEnd type="none" w="sm" len="sm"/>
            <a:tailEnd type="none" w="sm" len="sm"/>
          </a:ln>
        </p:spPr>
      </p:cxnSp>
      <p:sp>
        <p:nvSpPr>
          <p:cNvPr id="258" name="Google Shape;258;p23"/>
          <p:cNvSpPr/>
          <p:nvPr/>
        </p:nvSpPr>
        <p:spPr>
          <a:xfrm>
            <a:off x="-1" y="0"/>
            <a:ext cx="1219199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9" name="Google Shape;259;p23"/>
          <p:cNvSpPr/>
          <p:nvPr/>
        </p:nvSpPr>
        <p:spPr>
          <a:xfrm>
            <a:off x="0" y="-2"/>
            <a:ext cx="12192000" cy="2570074"/>
          </a:xfrm>
          <a:prstGeom prst="rect">
            <a:avLst/>
          </a:prstGeom>
          <a:solidFill>
            <a:schemeClr val="lt1"/>
          </a:solidFill>
          <a:ln>
            <a:noFill/>
          </a:ln>
          <a:effectLst>
            <a:outerShdw blurRad="254000" dist="152400" dir="5460000" sx="90000" sy="90000" algn="t" rotWithShape="0">
              <a:srgbClr val="000000">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0" name="Google Shape;260;p23"/>
          <p:cNvSpPr txBox="1">
            <a:spLocks noGrp="1"/>
          </p:cNvSpPr>
          <p:nvPr>
            <p:ph type="title"/>
          </p:nvPr>
        </p:nvSpPr>
        <p:spPr>
          <a:xfrm>
            <a:off x="761801" y="754336"/>
            <a:ext cx="10593993" cy="1287816"/>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800"/>
              <a:buFont typeface="Arial"/>
              <a:buNone/>
            </a:pPr>
            <a:r>
              <a:rPr lang="en-US" sz="4800"/>
              <a:t>Storage of the Data</a:t>
            </a:r>
            <a:endParaRPr/>
          </a:p>
        </p:txBody>
      </p:sp>
      <p:sp>
        <p:nvSpPr>
          <p:cNvPr id="261" name="Google Shape;261;p23"/>
          <p:cNvSpPr txBox="1">
            <a:spLocks noGrp="1"/>
          </p:cNvSpPr>
          <p:nvPr>
            <p:ph type="body" idx="1"/>
          </p:nvPr>
        </p:nvSpPr>
        <p:spPr>
          <a:xfrm>
            <a:off x="761801" y="2964520"/>
            <a:ext cx="4570610" cy="3034888"/>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Clr>
                <a:schemeClr val="dk1"/>
              </a:buClr>
              <a:buSzPts val="2400"/>
              <a:buNone/>
            </a:pPr>
            <a:r>
              <a:rPr lang="en-US" sz="2400"/>
              <a:t>We have created a bucket and inserted dataset into the folder</a:t>
            </a:r>
            <a:endParaRPr/>
          </a:p>
        </p:txBody>
      </p:sp>
      <p:cxnSp>
        <p:nvCxnSpPr>
          <p:cNvPr id="262" name="Google Shape;262;p23"/>
          <p:cNvCxnSpPr/>
          <p:nvPr/>
        </p:nvCxnSpPr>
        <p:spPr>
          <a:xfrm>
            <a:off x="11668155" y="1443083"/>
            <a:ext cx="0" cy="599069"/>
          </a:xfrm>
          <a:prstGeom prst="straightConnector1">
            <a:avLst/>
          </a:prstGeom>
          <a:noFill/>
          <a:ln w="38100" cap="flat" cmpd="sng">
            <a:solidFill>
              <a:schemeClr val="dk1"/>
            </a:solidFill>
            <a:prstDash val="solid"/>
            <a:miter lim="800000"/>
            <a:headEnd type="none" w="sm" len="sm"/>
            <a:tailEnd type="none" w="sm" len="sm"/>
          </a:ln>
        </p:spPr>
      </p:cxnSp>
      <p:pic>
        <p:nvPicPr>
          <p:cNvPr id="263" name="Google Shape;263;p23" descr="A screenshot of a computer&#10;&#10;Description automatically generated"/>
          <p:cNvPicPr preferRelativeResize="0"/>
          <p:nvPr/>
        </p:nvPicPr>
        <p:blipFill rotWithShape="1">
          <a:blip r:embed="rId3">
            <a:alphaModFix/>
          </a:blip>
          <a:srcRect/>
          <a:stretch/>
        </p:blipFill>
        <p:spPr>
          <a:xfrm>
            <a:off x="6094211" y="3157658"/>
            <a:ext cx="5573943" cy="313534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p24" descr="A screenshot of a computer&#10;&#10;Description automatically generated"/>
          <p:cNvPicPr preferRelativeResize="0"/>
          <p:nvPr/>
        </p:nvPicPr>
        <p:blipFill rotWithShape="1">
          <a:blip r:embed="rId3">
            <a:alphaModFix/>
          </a:blip>
          <a:srcRect/>
          <a:stretch/>
        </p:blipFill>
        <p:spPr>
          <a:xfrm>
            <a:off x="1390650" y="920353"/>
            <a:ext cx="9182100" cy="516493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5"/>
          <p:cNvSpPr txBox="1">
            <a:spLocks noGrp="1"/>
          </p:cNvSpPr>
          <p:nvPr>
            <p:ph type="title"/>
          </p:nvPr>
        </p:nvSpPr>
        <p:spPr>
          <a:xfrm>
            <a:off x="761801" y="858982"/>
            <a:ext cx="10380573" cy="1432273"/>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Arial"/>
              <a:buNone/>
            </a:pPr>
            <a:r>
              <a:rPr lang="en-US"/>
              <a:t>Data Analysis &amp; Visualization</a:t>
            </a:r>
            <a:endParaRPr/>
          </a:p>
        </p:txBody>
      </p:sp>
      <p:sp>
        <p:nvSpPr>
          <p:cNvPr id="274" name="Google Shape;274;p25"/>
          <p:cNvSpPr txBox="1">
            <a:spLocks noGrp="1"/>
          </p:cNvSpPr>
          <p:nvPr>
            <p:ph type="body" idx="1"/>
          </p:nvPr>
        </p:nvSpPr>
        <p:spPr>
          <a:xfrm>
            <a:off x="761799" y="2750126"/>
            <a:ext cx="10381205" cy="3261789"/>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0000"/>
              </a:lnSpc>
              <a:spcBef>
                <a:spcPts val="0"/>
              </a:spcBef>
              <a:spcAft>
                <a:spcPts val="0"/>
              </a:spcAft>
              <a:buClr>
                <a:schemeClr val="dk1"/>
              </a:buClr>
              <a:buSzPts val="2200"/>
              <a:buNone/>
            </a:pPr>
            <a:r>
              <a:rPr lang="en-US"/>
              <a:t>Data analysis has various steps. Let’s dive into one by one</a:t>
            </a:r>
            <a:endParaRPr/>
          </a:p>
          <a:p>
            <a:pPr marL="342900" lvl="0" indent="-342900" algn="l" rtl="0">
              <a:lnSpc>
                <a:spcPct val="110000"/>
              </a:lnSpc>
              <a:spcBef>
                <a:spcPts val="1000"/>
              </a:spcBef>
              <a:spcAft>
                <a:spcPts val="0"/>
              </a:spcAft>
              <a:buClr>
                <a:schemeClr val="dk1"/>
              </a:buClr>
              <a:buSzPts val="2200"/>
              <a:buFont typeface="Arial"/>
              <a:buChar char="•"/>
            </a:pPr>
            <a:r>
              <a:rPr lang="en-US"/>
              <a:t>Queries</a:t>
            </a:r>
            <a:endParaRPr/>
          </a:p>
          <a:p>
            <a:pPr marL="342900" lvl="0" indent="-342900" algn="l" rtl="0">
              <a:lnSpc>
                <a:spcPct val="110000"/>
              </a:lnSpc>
              <a:spcBef>
                <a:spcPts val="1000"/>
              </a:spcBef>
              <a:spcAft>
                <a:spcPts val="0"/>
              </a:spcAft>
              <a:buClr>
                <a:schemeClr val="dk1"/>
              </a:buClr>
              <a:buSzPts val="2200"/>
              <a:buFont typeface="Arial"/>
              <a:buChar char="•"/>
            </a:pPr>
            <a:r>
              <a:rPr lang="en-US"/>
              <a:t>Visualization</a:t>
            </a:r>
            <a:endParaRPr/>
          </a:p>
          <a:p>
            <a:pPr marL="0" lvl="0" indent="0" algn="l" rtl="0">
              <a:lnSpc>
                <a:spcPct val="110000"/>
              </a:lnSpc>
              <a:spcBef>
                <a:spcPts val="1000"/>
              </a:spcBef>
              <a:spcAft>
                <a:spcPts val="0"/>
              </a:spcAft>
              <a:buClr>
                <a:schemeClr val="dk1"/>
              </a:buClr>
              <a:buSzPts val="2200"/>
              <a:buNone/>
            </a:pPr>
            <a:endParaRPr/>
          </a:p>
          <a:p>
            <a:pPr marL="342900" lvl="0" indent="-203200" algn="l" rtl="0">
              <a:lnSpc>
                <a:spcPct val="110000"/>
              </a:lnSpc>
              <a:spcBef>
                <a:spcPts val="1000"/>
              </a:spcBef>
              <a:spcAft>
                <a:spcPts val="0"/>
              </a:spcAft>
              <a:buClr>
                <a:schemeClr val="dk1"/>
              </a:buClr>
              <a:buSzPts val="2200"/>
              <a:buFont typeface="Arial"/>
              <a:buNone/>
            </a:pPr>
            <a:endParaRPr/>
          </a:p>
          <a:p>
            <a:pPr marL="0" lvl="0" indent="0" algn="l" rtl="0">
              <a:lnSpc>
                <a:spcPct val="110000"/>
              </a:lnSpc>
              <a:spcBef>
                <a:spcPts val="1000"/>
              </a:spcBef>
              <a:spcAft>
                <a:spcPts val="0"/>
              </a:spcAft>
              <a:buClr>
                <a:schemeClr val="dk1"/>
              </a:buClr>
              <a:buSzPts val="2200"/>
              <a:buNone/>
            </a:pPr>
            <a:endParaRPr/>
          </a:p>
          <a:p>
            <a:pPr marL="0" lvl="0" indent="0" algn="l" rtl="0">
              <a:lnSpc>
                <a:spcPct val="110000"/>
              </a:lnSpc>
              <a:spcBef>
                <a:spcPts val="1000"/>
              </a:spcBef>
              <a:spcAft>
                <a:spcPts val="0"/>
              </a:spcAft>
              <a:buClr>
                <a:schemeClr val="dk1"/>
              </a:buClr>
              <a:buSzPts val="2200"/>
              <a:buNone/>
            </a:pPr>
            <a:r>
              <a:rPr lang="en-US"/>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6"/>
          <p:cNvSpPr txBox="1">
            <a:spLocks noGrp="1"/>
          </p:cNvSpPr>
          <p:nvPr>
            <p:ph type="title"/>
          </p:nvPr>
        </p:nvSpPr>
        <p:spPr>
          <a:xfrm>
            <a:off x="761801" y="858983"/>
            <a:ext cx="9781791" cy="72722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dk1"/>
              </a:buClr>
              <a:buSzPct val="100000"/>
              <a:buFont typeface="Arial"/>
              <a:buNone/>
            </a:pPr>
            <a:r>
              <a:rPr lang="en-US"/>
              <a:t>Clusters</a:t>
            </a:r>
            <a:endParaRPr/>
          </a:p>
        </p:txBody>
      </p:sp>
      <p:pic>
        <p:nvPicPr>
          <p:cNvPr id="280" name="Google Shape;280;p26" descr="A screenshot of a computer&#10;&#10;Description automatically generated"/>
          <p:cNvPicPr preferRelativeResize="0">
            <a:picLocks noGrp="1"/>
          </p:cNvPicPr>
          <p:nvPr>
            <p:ph type="body" idx="1"/>
          </p:nvPr>
        </p:nvPicPr>
        <p:blipFill rotWithShape="1">
          <a:blip r:embed="rId3">
            <a:alphaModFix/>
          </a:blip>
          <a:srcRect/>
          <a:stretch/>
        </p:blipFill>
        <p:spPr>
          <a:xfrm>
            <a:off x="1259634" y="1688842"/>
            <a:ext cx="9283958" cy="491491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7"/>
          <p:cNvSpPr txBox="1">
            <a:spLocks noGrp="1"/>
          </p:cNvSpPr>
          <p:nvPr>
            <p:ph type="title"/>
          </p:nvPr>
        </p:nvSpPr>
        <p:spPr>
          <a:xfrm>
            <a:off x="561776" y="239857"/>
            <a:ext cx="10380573" cy="73985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dk1"/>
              </a:buClr>
              <a:buSzPct val="100000"/>
              <a:buFont typeface="Arial"/>
              <a:buNone/>
            </a:pPr>
            <a:r>
              <a:rPr lang="en-US"/>
              <a:t>Query 1</a:t>
            </a:r>
            <a:endParaRPr/>
          </a:p>
        </p:txBody>
      </p:sp>
      <p:pic>
        <p:nvPicPr>
          <p:cNvPr id="286" name="Google Shape;286;p27" descr="A screenshot of a computer&#10;&#10;Description automatically generated"/>
          <p:cNvPicPr preferRelativeResize="0">
            <a:picLocks noGrp="1"/>
          </p:cNvPicPr>
          <p:nvPr>
            <p:ph type="body" idx="1"/>
          </p:nvPr>
        </p:nvPicPr>
        <p:blipFill rotWithShape="1">
          <a:blip r:embed="rId3">
            <a:alphaModFix/>
          </a:blip>
          <a:srcRect/>
          <a:stretch/>
        </p:blipFill>
        <p:spPr>
          <a:xfrm>
            <a:off x="847725" y="3082925"/>
            <a:ext cx="9658350" cy="3262313"/>
          </a:xfrm>
          <a:prstGeom prst="rect">
            <a:avLst/>
          </a:prstGeom>
          <a:noFill/>
          <a:ln>
            <a:noFill/>
          </a:ln>
        </p:spPr>
      </p:pic>
      <p:sp>
        <p:nvSpPr>
          <p:cNvPr id="287" name="Google Shape;287;p27"/>
          <p:cNvSpPr txBox="1"/>
          <p:nvPr/>
        </p:nvSpPr>
        <p:spPr>
          <a:xfrm>
            <a:off x="561777" y="979714"/>
            <a:ext cx="9076746"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a:solidFill>
                  <a:schemeClr val="dk1"/>
                </a:solidFill>
                <a:latin typeface="Roboto Mono"/>
                <a:ea typeface="Roboto Mono"/>
                <a:cs typeface="Roboto Mono"/>
                <a:sym typeface="Roboto Mono"/>
              </a:rPr>
              <a:t>SELECT * FROM `Indicators.Final_project_Indicators` </a:t>
            </a:r>
            <a:endParaRPr/>
          </a:p>
          <a:p>
            <a:pPr marL="0" marR="0" lvl="0" indent="0" algn="l" rtl="0">
              <a:spcBef>
                <a:spcPts val="0"/>
              </a:spcBef>
              <a:spcAft>
                <a:spcPts val="0"/>
              </a:spcAft>
              <a:buNone/>
            </a:pPr>
            <a:r>
              <a:rPr lang="en-US" sz="1800" b="0">
                <a:solidFill>
                  <a:schemeClr val="dk1"/>
                </a:solidFill>
                <a:latin typeface="Roboto Mono"/>
                <a:ea typeface="Roboto Mono"/>
                <a:cs typeface="Roboto Mono"/>
                <a:sym typeface="Roboto Mono"/>
              </a:rPr>
              <a:t>WHERE EXTRACT(YEAR FROM CREATED_DATE) = 2021 LIMIT 100;</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8" name="Google Shape;288;p27"/>
          <p:cNvSpPr txBox="1"/>
          <p:nvPr/>
        </p:nvSpPr>
        <p:spPr>
          <a:xfrm>
            <a:off x="561776" y="1903044"/>
            <a:ext cx="744388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It will result in data  of first 100 records where created date is 2021.</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8"/>
          <p:cNvSpPr txBox="1">
            <a:spLocks noGrp="1"/>
          </p:cNvSpPr>
          <p:nvPr>
            <p:ph type="title"/>
          </p:nvPr>
        </p:nvSpPr>
        <p:spPr>
          <a:xfrm>
            <a:off x="561776" y="239857"/>
            <a:ext cx="10380573" cy="73985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dk1"/>
              </a:buClr>
              <a:buSzPct val="100000"/>
              <a:buFont typeface="Arial"/>
              <a:buNone/>
            </a:pPr>
            <a:r>
              <a:rPr lang="en-US"/>
              <a:t>Query 2</a:t>
            </a:r>
            <a:endParaRPr/>
          </a:p>
        </p:txBody>
      </p:sp>
      <p:sp>
        <p:nvSpPr>
          <p:cNvPr id="294" name="Google Shape;294;p28"/>
          <p:cNvSpPr txBox="1"/>
          <p:nvPr/>
        </p:nvSpPr>
        <p:spPr>
          <a:xfrm>
            <a:off x="561776" y="979714"/>
            <a:ext cx="8927457"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a:solidFill>
                  <a:schemeClr val="dk1"/>
                </a:solidFill>
                <a:latin typeface="Roboto Mono"/>
                <a:ea typeface="Roboto Mono"/>
                <a:cs typeface="Roboto Mono"/>
                <a:sym typeface="Roboto Mono"/>
              </a:rPr>
              <a:t>SELECT SERVICE_REQUEST_TYPE, COUNT(*) as Total </a:t>
            </a:r>
            <a:endParaRPr/>
          </a:p>
          <a:p>
            <a:pPr marL="0" marR="0" lvl="0" indent="0" algn="l" rtl="0">
              <a:spcBef>
                <a:spcPts val="0"/>
              </a:spcBef>
              <a:spcAft>
                <a:spcPts val="0"/>
              </a:spcAft>
              <a:buNone/>
            </a:pPr>
            <a:r>
              <a:rPr lang="en-US" sz="1800" b="0">
                <a:solidFill>
                  <a:schemeClr val="dk1"/>
                </a:solidFill>
                <a:latin typeface="Roboto Mono"/>
                <a:ea typeface="Roboto Mono"/>
                <a:cs typeface="Roboto Mono"/>
                <a:sym typeface="Roboto Mono"/>
              </a:rPr>
              <a:t>FROM `Indicators.Final_project_Indicators`</a:t>
            </a:r>
            <a:endParaRPr/>
          </a:p>
          <a:p>
            <a:pPr marL="0" marR="0" lvl="0" indent="0" algn="l" rtl="0">
              <a:spcBef>
                <a:spcPts val="0"/>
              </a:spcBef>
              <a:spcAft>
                <a:spcPts val="0"/>
              </a:spcAft>
              <a:buNone/>
            </a:pPr>
            <a:r>
              <a:rPr lang="en-US" sz="1800" b="0">
                <a:solidFill>
                  <a:schemeClr val="dk1"/>
                </a:solidFill>
                <a:latin typeface="Roboto Mono"/>
                <a:ea typeface="Roboto Mono"/>
                <a:cs typeface="Roboto Mono"/>
                <a:sym typeface="Roboto Mono"/>
              </a:rPr>
              <a:t>GROUP BY SERVICE_REQUEST_TYPE ORDER BY Total DESC;</a:t>
            </a:r>
            <a:endParaRPr/>
          </a:p>
          <a:p>
            <a:pPr marL="0" marR="0" lvl="0" indent="0" algn="l" rtl="0">
              <a:spcBef>
                <a:spcPts val="0"/>
              </a:spcBef>
              <a:spcAft>
                <a:spcPts val="0"/>
              </a:spcAft>
              <a:buNone/>
            </a:pPr>
            <a:br>
              <a:rPr lang="en-US" sz="1800" b="0">
                <a:solidFill>
                  <a:schemeClr val="dk1"/>
                </a:solidFill>
                <a:latin typeface="Roboto Mono"/>
                <a:ea typeface="Roboto Mono"/>
                <a:cs typeface="Roboto Mono"/>
                <a:sym typeface="Roboto Mono"/>
              </a:rPr>
            </a:br>
            <a:endParaRPr sz="1800" b="0">
              <a:solidFill>
                <a:schemeClr val="dk1"/>
              </a:solidFill>
              <a:latin typeface="Roboto Mono"/>
              <a:ea typeface="Roboto Mono"/>
              <a:cs typeface="Roboto Mono"/>
              <a:sym typeface="Roboto Mono"/>
            </a:endParaRPr>
          </a:p>
        </p:txBody>
      </p:sp>
      <p:sp>
        <p:nvSpPr>
          <p:cNvPr id="295" name="Google Shape;295;p28"/>
          <p:cNvSpPr txBox="1"/>
          <p:nvPr/>
        </p:nvSpPr>
        <p:spPr>
          <a:xfrm>
            <a:off x="561776" y="2087710"/>
            <a:ext cx="100585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It will result in data Service request types and their respective count in decreasing order.</a:t>
            </a:r>
            <a:endParaRPr/>
          </a:p>
        </p:txBody>
      </p:sp>
      <p:pic>
        <p:nvPicPr>
          <p:cNvPr id="296" name="Google Shape;296;p28" descr="A screenshot of a computer&#10;&#10;Description automatically generated"/>
          <p:cNvPicPr preferRelativeResize="0">
            <a:picLocks noGrp="1"/>
          </p:cNvPicPr>
          <p:nvPr>
            <p:ph type="body" idx="1"/>
          </p:nvPr>
        </p:nvPicPr>
        <p:blipFill rotWithShape="1">
          <a:blip r:embed="rId3">
            <a:alphaModFix/>
          </a:blip>
          <a:srcRect/>
          <a:stretch/>
        </p:blipFill>
        <p:spPr>
          <a:xfrm>
            <a:off x="1408276" y="2749550"/>
            <a:ext cx="8808744" cy="326231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0"/>
        <p:cNvGrpSpPr/>
        <p:nvPr/>
      </p:nvGrpSpPr>
      <p:grpSpPr>
        <a:xfrm>
          <a:off x="0" y="0"/>
          <a:ext cx="0" cy="0"/>
          <a:chOff x="0" y="0"/>
          <a:chExt cx="0" cy="0"/>
        </a:xfrm>
      </p:grpSpPr>
      <p:sp>
        <p:nvSpPr>
          <p:cNvPr id="301" name="Google Shape;301;p29"/>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2" name="Google Shape;302;p29"/>
          <p:cNvSpPr/>
          <p:nvPr/>
        </p:nvSpPr>
        <p:spPr>
          <a:xfrm>
            <a:off x="0" y="-2"/>
            <a:ext cx="12188952" cy="3567547"/>
          </a:xfrm>
          <a:prstGeom prst="rect">
            <a:avLst/>
          </a:prstGeom>
          <a:solidFill>
            <a:schemeClr val="lt1"/>
          </a:solidFill>
          <a:ln>
            <a:noFill/>
          </a:ln>
          <a:effectLst>
            <a:outerShdw blurRad="228600" dist="152400" dir="5460000" sx="95000" sy="95000" algn="t" rotWithShape="0">
              <a:srgbClr val="000000">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03" name="Google Shape;303;p29"/>
          <p:cNvCxnSpPr/>
          <p:nvPr/>
        </p:nvCxnSpPr>
        <p:spPr>
          <a:xfrm>
            <a:off x="11668155" y="5641010"/>
            <a:ext cx="0" cy="599069"/>
          </a:xfrm>
          <a:prstGeom prst="straightConnector1">
            <a:avLst/>
          </a:prstGeom>
          <a:noFill/>
          <a:ln w="38100" cap="flat" cmpd="sng">
            <a:solidFill>
              <a:schemeClr val="dk1"/>
            </a:solidFill>
            <a:prstDash val="solid"/>
            <a:miter lim="800000"/>
            <a:headEnd type="none" w="sm" len="sm"/>
            <a:tailEnd type="none" w="sm" len="sm"/>
          </a:ln>
        </p:spPr>
      </p:cxnSp>
      <p:cxnSp>
        <p:nvCxnSpPr>
          <p:cNvPr id="304" name="Google Shape;304;p29"/>
          <p:cNvCxnSpPr/>
          <p:nvPr/>
        </p:nvCxnSpPr>
        <p:spPr>
          <a:xfrm>
            <a:off x="11668155" y="5641010"/>
            <a:ext cx="0" cy="599069"/>
          </a:xfrm>
          <a:prstGeom prst="straightConnector1">
            <a:avLst/>
          </a:prstGeom>
          <a:noFill/>
          <a:ln w="38100" cap="flat" cmpd="sng">
            <a:solidFill>
              <a:schemeClr val="dk1"/>
            </a:solidFill>
            <a:prstDash val="solid"/>
            <a:miter lim="800000"/>
            <a:headEnd type="none" w="sm" len="sm"/>
            <a:tailEnd type="none" w="sm" len="sm"/>
          </a:ln>
        </p:spPr>
      </p:cxnSp>
      <p:sp>
        <p:nvSpPr>
          <p:cNvPr id="305" name="Google Shape;305;p29"/>
          <p:cNvSpPr/>
          <p:nvPr/>
        </p:nvSpPr>
        <p:spPr>
          <a:xfrm>
            <a:off x="-1" y="0"/>
            <a:ext cx="1219199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6" name="Google Shape;306;p29"/>
          <p:cNvSpPr/>
          <p:nvPr/>
        </p:nvSpPr>
        <p:spPr>
          <a:xfrm>
            <a:off x="0" y="-2"/>
            <a:ext cx="12192000" cy="2570074"/>
          </a:xfrm>
          <a:prstGeom prst="rect">
            <a:avLst/>
          </a:prstGeom>
          <a:solidFill>
            <a:schemeClr val="lt1"/>
          </a:solidFill>
          <a:ln>
            <a:noFill/>
          </a:ln>
          <a:effectLst>
            <a:outerShdw blurRad="254000" dist="152400" dir="5460000" sx="90000" sy="90000" algn="t" rotWithShape="0">
              <a:srgbClr val="000000">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7" name="Google Shape;307;p29"/>
          <p:cNvSpPr txBox="1"/>
          <p:nvPr/>
        </p:nvSpPr>
        <p:spPr>
          <a:xfrm>
            <a:off x="761802" y="754336"/>
            <a:ext cx="10509578" cy="688747"/>
          </a:xfrm>
          <a:prstGeom prst="rect">
            <a:avLst/>
          </a:prstGeom>
          <a:noFill/>
          <a:ln>
            <a:noFill/>
          </a:ln>
        </p:spPr>
        <p:txBody>
          <a:bodyPr spcFirstLastPara="1" wrap="square" lIns="91425" tIns="45700" rIns="91425" bIns="45700" anchor="b" anchorCtr="0">
            <a:normAutofit fontScale="92500" lnSpcReduction="20000"/>
          </a:bodyPr>
          <a:lstStyle/>
          <a:p>
            <a:pPr marL="0" marR="0" lvl="0" indent="0" algn="l" rtl="0">
              <a:spcBef>
                <a:spcPts val="0"/>
              </a:spcBef>
              <a:spcAft>
                <a:spcPts val="0"/>
              </a:spcAft>
              <a:buNone/>
            </a:pPr>
            <a:r>
              <a:rPr lang="en-US" sz="4800">
                <a:solidFill>
                  <a:schemeClr val="dk1"/>
                </a:solidFill>
                <a:latin typeface="Arial"/>
                <a:ea typeface="Arial"/>
                <a:cs typeface="Arial"/>
                <a:sym typeface="Arial"/>
              </a:rPr>
              <a:t>Visualization of query 2</a:t>
            </a:r>
            <a:endParaRPr/>
          </a:p>
        </p:txBody>
      </p:sp>
      <p:cxnSp>
        <p:nvCxnSpPr>
          <p:cNvPr id="308" name="Google Shape;308;p29"/>
          <p:cNvCxnSpPr/>
          <p:nvPr/>
        </p:nvCxnSpPr>
        <p:spPr>
          <a:xfrm>
            <a:off x="11668155" y="1443083"/>
            <a:ext cx="0" cy="599069"/>
          </a:xfrm>
          <a:prstGeom prst="straightConnector1">
            <a:avLst/>
          </a:prstGeom>
          <a:noFill/>
          <a:ln w="38100" cap="flat" cmpd="sng">
            <a:solidFill>
              <a:schemeClr val="dk1"/>
            </a:solidFill>
            <a:prstDash val="solid"/>
            <a:miter lim="800000"/>
            <a:headEnd type="none" w="sm" len="sm"/>
            <a:tailEnd type="none" w="sm" len="sm"/>
          </a:ln>
        </p:spPr>
      </p:cxnSp>
      <p:pic>
        <p:nvPicPr>
          <p:cNvPr id="309" name="Google Shape;309;p29" descr="A screenshot of a computer&#10;&#10;Description automatically generated"/>
          <p:cNvPicPr preferRelativeResize="0"/>
          <p:nvPr/>
        </p:nvPicPr>
        <p:blipFill rotWithShape="1">
          <a:blip r:embed="rId3">
            <a:alphaModFix/>
          </a:blip>
          <a:srcRect/>
          <a:stretch/>
        </p:blipFill>
        <p:spPr>
          <a:xfrm>
            <a:off x="1175663" y="2136710"/>
            <a:ext cx="9731822" cy="410336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0"/>
          <p:cNvSpPr txBox="1">
            <a:spLocks noGrp="1"/>
          </p:cNvSpPr>
          <p:nvPr>
            <p:ph type="title"/>
          </p:nvPr>
        </p:nvSpPr>
        <p:spPr>
          <a:xfrm>
            <a:off x="561776" y="239857"/>
            <a:ext cx="10380573" cy="73985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dk1"/>
              </a:buClr>
              <a:buSzPct val="100000"/>
              <a:buFont typeface="Arial"/>
              <a:buNone/>
            </a:pPr>
            <a:r>
              <a:rPr lang="en-US"/>
              <a:t>Query 3</a:t>
            </a:r>
            <a:endParaRPr/>
          </a:p>
        </p:txBody>
      </p:sp>
      <p:sp>
        <p:nvSpPr>
          <p:cNvPr id="315" name="Google Shape;315;p30"/>
          <p:cNvSpPr txBox="1"/>
          <p:nvPr/>
        </p:nvSpPr>
        <p:spPr>
          <a:xfrm>
            <a:off x="561776" y="979714"/>
            <a:ext cx="892745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a:solidFill>
                  <a:schemeClr val="dk1"/>
                </a:solidFill>
                <a:latin typeface="Roboto Mono"/>
                <a:ea typeface="Roboto Mono"/>
                <a:cs typeface="Roboto Mono"/>
                <a:sym typeface="Roboto Mono"/>
              </a:rPr>
              <a:t>SELECT * FROM `Indicators.Final_project_Indicators`</a:t>
            </a:r>
            <a:endParaRPr/>
          </a:p>
          <a:p>
            <a:pPr marL="0" marR="0" lvl="0" indent="0" algn="l" rtl="0">
              <a:spcBef>
                <a:spcPts val="0"/>
              </a:spcBef>
              <a:spcAft>
                <a:spcPts val="0"/>
              </a:spcAft>
              <a:buNone/>
            </a:pPr>
            <a:r>
              <a:rPr lang="en-US" sz="1800" b="0">
                <a:solidFill>
                  <a:schemeClr val="dk1"/>
                </a:solidFill>
                <a:latin typeface="Roboto Mono"/>
                <a:ea typeface="Roboto Mono"/>
                <a:cs typeface="Roboto Mono"/>
                <a:sym typeface="Roboto Mono"/>
              </a:rPr>
              <a:t>WHERE  METHOD_RECEIVED_DESC = 'API';</a:t>
            </a:r>
            <a:endParaRPr/>
          </a:p>
        </p:txBody>
      </p:sp>
      <p:sp>
        <p:nvSpPr>
          <p:cNvPr id="316" name="Google Shape;316;p30"/>
          <p:cNvSpPr txBox="1"/>
          <p:nvPr/>
        </p:nvSpPr>
        <p:spPr>
          <a:xfrm>
            <a:off x="561776" y="2087710"/>
            <a:ext cx="100585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It will result in data where Method received description is ‘API’.</a:t>
            </a:r>
            <a:endParaRPr/>
          </a:p>
        </p:txBody>
      </p:sp>
      <p:pic>
        <p:nvPicPr>
          <p:cNvPr id="317" name="Google Shape;317;p30" descr="A screenshot of a computer&#10;&#10;Description automatically generated"/>
          <p:cNvPicPr preferRelativeResize="0">
            <a:picLocks noGrp="1"/>
          </p:cNvPicPr>
          <p:nvPr>
            <p:ph type="body" idx="1"/>
          </p:nvPr>
        </p:nvPicPr>
        <p:blipFill rotWithShape="1">
          <a:blip r:embed="rId3">
            <a:alphaModFix/>
          </a:blip>
          <a:srcRect/>
          <a:stretch/>
        </p:blipFill>
        <p:spPr>
          <a:xfrm>
            <a:off x="1123950" y="2749550"/>
            <a:ext cx="8982075" cy="326231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1"/>
        <p:cNvGrpSpPr/>
        <p:nvPr/>
      </p:nvGrpSpPr>
      <p:grpSpPr>
        <a:xfrm>
          <a:off x="0" y="0"/>
          <a:ext cx="0" cy="0"/>
          <a:chOff x="0" y="0"/>
          <a:chExt cx="0" cy="0"/>
        </a:xfrm>
      </p:grpSpPr>
      <p:sp>
        <p:nvSpPr>
          <p:cNvPr id="322" name="Google Shape;322;p31"/>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3" name="Google Shape;323;p31"/>
          <p:cNvSpPr/>
          <p:nvPr/>
        </p:nvSpPr>
        <p:spPr>
          <a:xfrm>
            <a:off x="0" y="-2"/>
            <a:ext cx="12188952" cy="3567547"/>
          </a:xfrm>
          <a:prstGeom prst="rect">
            <a:avLst/>
          </a:prstGeom>
          <a:solidFill>
            <a:schemeClr val="lt1"/>
          </a:solidFill>
          <a:ln>
            <a:noFill/>
          </a:ln>
          <a:effectLst>
            <a:outerShdw blurRad="228600" dist="152400" dir="5460000" sx="95000" sy="95000" algn="t" rotWithShape="0">
              <a:srgbClr val="000000">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24" name="Google Shape;324;p31"/>
          <p:cNvCxnSpPr/>
          <p:nvPr/>
        </p:nvCxnSpPr>
        <p:spPr>
          <a:xfrm>
            <a:off x="11668155" y="5641010"/>
            <a:ext cx="0" cy="599069"/>
          </a:xfrm>
          <a:prstGeom prst="straightConnector1">
            <a:avLst/>
          </a:prstGeom>
          <a:noFill/>
          <a:ln w="38100" cap="flat" cmpd="sng">
            <a:solidFill>
              <a:schemeClr val="dk1"/>
            </a:solidFill>
            <a:prstDash val="solid"/>
            <a:miter lim="800000"/>
            <a:headEnd type="none" w="sm" len="sm"/>
            <a:tailEnd type="none" w="sm" len="sm"/>
          </a:ln>
        </p:spPr>
      </p:cxnSp>
      <p:cxnSp>
        <p:nvCxnSpPr>
          <p:cNvPr id="325" name="Google Shape;325;p31"/>
          <p:cNvCxnSpPr/>
          <p:nvPr/>
        </p:nvCxnSpPr>
        <p:spPr>
          <a:xfrm>
            <a:off x="11668155" y="5641010"/>
            <a:ext cx="0" cy="599069"/>
          </a:xfrm>
          <a:prstGeom prst="straightConnector1">
            <a:avLst/>
          </a:prstGeom>
          <a:noFill/>
          <a:ln w="38100" cap="flat" cmpd="sng">
            <a:solidFill>
              <a:schemeClr val="dk1"/>
            </a:solidFill>
            <a:prstDash val="solid"/>
            <a:miter lim="800000"/>
            <a:headEnd type="none" w="sm" len="sm"/>
            <a:tailEnd type="none" w="sm" len="sm"/>
          </a:ln>
        </p:spPr>
      </p:cxnSp>
      <p:sp>
        <p:nvSpPr>
          <p:cNvPr id="326" name="Google Shape;326;p31"/>
          <p:cNvSpPr/>
          <p:nvPr/>
        </p:nvSpPr>
        <p:spPr>
          <a:xfrm>
            <a:off x="-1" y="0"/>
            <a:ext cx="1219199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7" name="Google Shape;327;p31"/>
          <p:cNvSpPr/>
          <p:nvPr/>
        </p:nvSpPr>
        <p:spPr>
          <a:xfrm>
            <a:off x="0" y="-2"/>
            <a:ext cx="12192000" cy="2570074"/>
          </a:xfrm>
          <a:prstGeom prst="rect">
            <a:avLst/>
          </a:prstGeom>
          <a:solidFill>
            <a:schemeClr val="lt1"/>
          </a:solidFill>
          <a:ln>
            <a:noFill/>
          </a:ln>
          <a:effectLst>
            <a:outerShdw blurRad="254000" dist="152400" dir="5460000" sx="90000" sy="90000" algn="t" rotWithShape="0">
              <a:srgbClr val="000000">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8" name="Google Shape;328;p31"/>
          <p:cNvSpPr txBox="1"/>
          <p:nvPr/>
        </p:nvSpPr>
        <p:spPr>
          <a:xfrm>
            <a:off x="761801" y="754336"/>
            <a:ext cx="10117693" cy="533288"/>
          </a:xfrm>
          <a:prstGeom prst="rect">
            <a:avLst/>
          </a:prstGeom>
          <a:noFill/>
          <a:ln>
            <a:noFill/>
          </a:ln>
        </p:spPr>
        <p:txBody>
          <a:bodyPr spcFirstLastPara="1" wrap="square" lIns="91425" tIns="45700" rIns="91425" bIns="45700" anchor="b" anchorCtr="0">
            <a:normAutofit fontScale="70000" lnSpcReduction="20000"/>
          </a:bodyPr>
          <a:lstStyle/>
          <a:p>
            <a:pPr marL="0" marR="0" lvl="0" indent="0" algn="l" rtl="0">
              <a:spcBef>
                <a:spcPts val="0"/>
              </a:spcBef>
              <a:spcAft>
                <a:spcPts val="0"/>
              </a:spcAft>
              <a:buNone/>
            </a:pPr>
            <a:r>
              <a:rPr lang="en-US" sz="4800">
                <a:solidFill>
                  <a:schemeClr val="dk1"/>
                </a:solidFill>
                <a:latin typeface="Arial"/>
                <a:ea typeface="Arial"/>
                <a:cs typeface="Arial"/>
                <a:sym typeface="Arial"/>
              </a:rPr>
              <a:t>Visualization of Query 3</a:t>
            </a:r>
            <a:endParaRPr/>
          </a:p>
        </p:txBody>
      </p:sp>
      <p:cxnSp>
        <p:nvCxnSpPr>
          <p:cNvPr id="329" name="Google Shape;329;p31"/>
          <p:cNvCxnSpPr/>
          <p:nvPr/>
        </p:nvCxnSpPr>
        <p:spPr>
          <a:xfrm>
            <a:off x="11668155" y="1443083"/>
            <a:ext cx="0" cy="599069"/>
          </a:xfrm>
          <a:prstGeom prst="straightConnector1">
            <a:avLst/>
          </a:prstGeom>
          <a:noFill/>
          <a:ln w="38100" cap="flat" cmpd="sng">
            <a:solidFill>
              <a:schemeClr val="dk1"/>
            </a:solidFill>
            <a:prstDash val="solid"/>
            <a:miter lim="800000"/>
            <a:headEnd type="none" w="sm" len="sm"/>
            <a:tailEnd type="none" w="sm" len="sm"/>
          </a:ln>
        </p:spPr>
      </p:cxnSp>
      <p:pic>
        <p:nvPicPr>
          <p:cNvPr id="330" name="Google Shape;330;p31"/>
          <p:cNvPicPr preferRelativeResize="0"/>
          <p:nvPr/>
        </p:nvPicPr>
        <p:blipFill rotWithShape="1">
          <a:blip r:embed="rId3">
            <a:alphaModFix/>
          </a:blip>
          <a:srcRect/>
          <a:stretch/>
        </p:blipFill>
        <p:spPr>
          <a:xfrm>
            <a:off x="966994" y="1539551"/>
            <a:ext cx="9912500" cy="473350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3"/>
        <p:cNvGrpSpPr/>
        <p:nvPr/>
      </p:nvGrpSpPr>
      <p:grpSpPr>
        <a:xfrm>
          <a:off x="0" y="0"/>
          <a:ext cx="0" cy="0"/>
          <a:chOff x="0" y="0"/>
          <a:chExt cx="0" cy="0"/>
        </a:xfrm>
      </p:grpSpPr>
      <p:sp>
        <p:nvSpPr>
          <p:cNvPr id="124" name="Google Shape;124;p1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5" name="Google Shape;125;p14"/>
          <p:cNvSpPr txBox="1">
            <a:spLocks noGrp="1"/>
          </p:cNvSpPr>
          <p:nvPr>
            <p:ph type="title"/>
          </p:nvPr>
        </p:nvSpPr>
        <p:spPr>
          <a:xfrm>
            <a:off x="761802" y="858982"/>
            <a:ext cx="3672546" cy="5152933"/>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Arial"/>
              <a:buNone/>
            </a:pPr>
            <a:r>
              <a:rPr lang="en-US" dirty="0"/>
              <a:t>TEAM INDICATORS</a:t>
            </a:r>
            <a:endParaRPr dirty="0"/>
          </a:p>
        </p:txBody>
      </p:sp>
      <p:sp>
        <p:nvSpPr>
          <p:cNvPr id="126" name="Google Shape;126;p14"/>
          <p:cNvSpPr/>
          <p:nvPr/>
        </p:nvSpPr>
        <p:spPr>
          <a:xfrm>
            <a:off x="4736707" y="0"/>
            <a:ext cx="7455294" cy="6858000"/>
          </a:xfrm>
          <a:prstGeom prst="rect">
            <a:avLst/>
          </a:prstGeom>
          <a:solidFill>
            <a:schemeClr val="lt1"/>
          </a:solidFill>
          <a:ln>
            <a:noFill/>
          </a:ln>
          <a:effectLst>
            <a:outerShdw blurRad="660400" dist="279400" dir="7980000" sx="92000" sy="92000" algn="t" rotWithShape="0">
              <a:srgbClr val="000000">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cxnSp>
        <p:nvCxnSpPr>
          <p:cNvPr id="127" name="Google Shape;127;p14"/>
          <p:cNvCxnSpPr/>
          <p:nvPr/>
        </p:nvCxnSpPr>
        <p:spPr>
          <a:xfrm>
            <a:off x="11668155" y="5641010"/>
            <a:ext cx="0" cy="599069"/>
          </a:xfrm>
          <a:prstGeom prst="straightConnector1">
            <a:avLst/>
          </a:prstGeom>
          <a:noFill/>
          <a:ln w="38100" cap="flat" cmpd="sng">
            <a:solidFill>
              <a:schemeClr val="dk1"/>
            </a:solidFill>
            <a:prstDash val="solid"/>
            <a:miter lim="800000"/>
            <a:headEnd type="none" w="sm" len="sm"/>
            <a:tailEnd type="none" w="sm" len="sm"/>
          </a:ln>
        </p:spPr>
      </p:cxnSp>
      <p:grpSp>
        <p:nvGrpSpPr>
          <p:cNvPr id="128" name="Google Shape;128;p14"/>
          <p:cNvGrpSpPr/>
          <p:nvPr/>
        </p:nvGrpSpPr>
        <p:grpSpPr>
          <a:xfrm>
            <a:off x="5088860" y="660356"/>
            <a:ext cx="6055450" cy="5520690"/>
            <a:chOff x="0" y="59032"/>
            <a:chExt cx="6055450" cy="5520690"/>
          </a:xfrm>
        </p:grpSpPr>
        <p:sp>
          <p:nvSpPr>
            <p:cNvPr id="129" name="Google Shape;129;p14"/>
            <p:cNvSpPr/>
            <p:nvPr/>
          </p:nvSpPr>
          <p:spPr>
            <a:xfrm>
              <a:off x="0" y="59032"/>
              <a:ext cx="6055450" cy="100737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4"/>
            <p:cNvSpPr txBox="1"/>
            <p:nvPr/>
          </p:nvSpPr>
          <p:spPr>
            <a:xfrm>
              <a:off x="49176" y="108208"/>
              <a:ext cx="5957098" cy="909018"/>
            </a:xfrm>
            <a:prstGeom prst="rect">
              <a:avLst/>
            </a:prstGeom>
            <a:noFill/>
            <a:ln>
              <a:noFill/>
            </a:ln>
          </p:spPr>
          <p:txBody>
            <a:bodyPr spcFirstLastPara="1" wrap="square" lIns="160000" tIns="160000" rIns="160000" bIns="160000" anchor="ctr" anchorCtr="0">
              <a:noAutofit/>
            </a:bodyPr>
            <a:lstStyle/>
            <a:p>
              <a:pPr marL="0" marR="0" lvl="0" indent="0" algn="l" rtl="0">
                <a:lnSpc>
                  <a:spcPct val="90000"/>
                </a:lnSpc>
                <a:spcBef>
                  <a:spcPts val="0"/>
                </a:spcBef>
                <a:spcAft>
                  <a:spcPts val="0"/>
                </a:spcAft>
                <a:buClr>
                  <a:schemeClr val="lt1"/>
                </a:buClr>
                <a:buSzPts val="4200"/>
                <a:buFont typeface="Arial"/>
                <a:buNone/>
              </a:pPr>
              <a:r>
                <a:rPr lang="en-US" sz="4200" b="0" i="0" u="none" strike="noStrike" cap="none">
                  <a:solidFill>
                    <a:schemeClr val="lt1"/>
                  </a:solidFill>
                  <a:latin typeface="Arial"/>
                  <a:ea typeface="Arial"/>
                  <a:cs typeface="Arial"/>
                  <a:sym typeface="Arial"/>
                </a:rPr>
                <a:t>Tejamanikanta Gudla</a:t>
              </a:r>
              <a:endParaRPr/>
            </a:p>
          </p:txBody>
        </p:sp>
        <p:sp>
          <p:nvSpPr>
            <p:cNvPr id="131" name="Google Shape;131;p14"/>
            <p:cNvSpPr/>
            <p:nvPr/>
          </p:nvSpPr>
          <p:spPr>
            <a:xfrm>
              <a:off x="0" y="1187362"/>
              <a:ext cx="6055450" cy="1007370"/>
            </a:xfrm>
            <a:prstGeom prst="roundRect">
              <a:avLst>
                <a:gd name="adj" fmla="val 16667"/>
              </a:avLst>
            </a:prstGeom>
            <a:solidFill>
              <a:srgbClr val="B99B87"/>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txBox="1"/>
            <p:nvPr/>
          </p:nvSpPr>
          <p:spPr>
            <a:xfrm>
              <a:off x="49176" y="1236538"/>
              <a:ext cx="5957098" cy="909018"/>
            </a:xfrm>
            <a:prstGeom prst="rect">
              <a:avLst/>
            </a:prstGeom>
            <a:noFill/>
            <a:ln>
              <a:noFill/>
            </a:ln>
          </p:spPr>
          <p:txBody>
            <a:bodyPr spcFirstLastPara="1" wrap="square" lIns="160000" tIns="160000" rIns="160000" bIns="160000" anchor="ctr" anchorCtr="0">
              <a:noAutofit/>
            </a:bodyPr>
            <a:lstStyle/>
            <a:p>
              <a:pPr marL="0" marR="0" lvl="0" indent="0" algn="l" rtl="0">
                <a:lnSpc>
                  <a:spcPct val="90000"/>
                </a:lnSpc>
                <a:spcBef>
                  <a:spcPts val="0"/>
                </a:spcBef>
                <a:spcAft>
                  <a:spcPts val="0"/>
                </a:spcAft>
                <a:buClr>
                  <a:schemeClr val="lt1"/>
                </a:buClr>
                <a:buSzPts val="4200"/>
                <a:buFont typeface="Arial"/>
                <a:buNone/>
              </a:pPr>
              <a:r>
                <a:rPr lang="en-US" sz="4200" b="0" i="0" u="none" strike="noStrike" cap="none">
                  <a:solidFill>
                    <a:schemeClr val="lt1"/>
                  </a:solidFill>
                  <a:latin typeface="Arial"/>
                  <a:ea typeface="Arial"/>
                  <a:cs typeface="Arial"/>
                  <a:sym typeface="Arial"/>
                </a:rPr>
                <a:t>Sai Preethi Jiddigam</a:t>
              </a:r>
              <a:endParaRPr/>
            </a:p>
          </p:txBody>
        </p:sp>
        <p:sp>
          <p:nvSpPr>
            <p:cNvPr id="133" name="Google Shape;133;p14"/>
            <p:cNvSpPr/>
            <p:nvPr/>
          </p:nvSpPr>
          <p:spPr>
            <a:xfrm>
              <a:off x="0" y="2315692"/>
              <a:ext cx="6055450" cy="1007370"/>
            </a:xfrm>
            <a:prstGeom prst="roundRect">
              <a:avLst>
                <a:gd name="adj" fmla="val 16667"/>
              </a:avLst>
            </a:prstGeom>
            <a:solidFill>
              <a:srgbClr val="B19F8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4"/>
            <p:cNvSpPr txBox="1"/>
            <p:nvPr/>
          </p:nvSpPr>
          <p:spPr>
            <a:xfrm>
              <a:off x="49176" y="2364868"/>
              <a:ext cx="5957098" cy="909018"/>
            </a:xfrm>
            <a:prstGeom prst="rect">
              <a:avLst/>
            </a:prstGeom>
            <a:noFill/>
            <a:ln>
              <a:noFill/>
            </a:ln>
          </p:spPr>
          <p:txBody>
            <a:bodyPr spcFirstLastPara="1" wrap="square" lIns="160000" tIns="160000" rIns="160000" bIns="160000" anchor="ctr" anchorCtr="0">
              <a:noAutofit/>
            </a:bodyPr>
            <a:lstStyle/>
            <a:p>
              <a:pPr marL="0" marR="0" lvl="0" indent="0" algn="l" rtl="0">
                <a:lnSpc>
                  <a:spcPct val="90000"/>
                </a:lnSpc>
                <a:spcBef>
                  <a:spcPts val="0"/>
                </a:spcBef>
                <a:spcAft>
                  <a:spcPts val="0"/>
                </a:spcAft>
                <a:buClr>
                  <a:schemeClr val="lt1"/>
                </a:buClr>
                <a:buSzPts val="4200"/>
                <a:buFont typeface="Arial"/>
                <a:buNone/>
              </a:pPr>
              <a:r>
                <a:rPr lang="en-US" sz="4200" b="0" i="0" u="none" strike="noStrike" cap="none">
                  <a:solidFill>
                    <a:schemeClr val="lt1"/>
                  </a:solidFill>
                  <a:latin typeface="Arial"/>
                  <a:ea typeface="Arial"/>
                  <a:cs typeface="Arial"/>
                  <a:sym typeface="Arial"/>
                </a:rPr>
                <a:t>Ramya Sree Muppaneni</a:t>
              </a:r>
              <a:endParaRPr/>
            </a:p>
          </p:txBody>
        </p:sp>
        <p:sp>
          <p:nvSpPr>
            <p:cNvPr id="135" name="Google Shape;135;p14"/>
            <p:cNvSpPr/>
            <p:nvPr/>
          </p:nvSpPr>
          <p:spPr>
            <a:xfrm>
              <a:off x="0" y="3444022"/>
              <a:ext cx="6055450" cy="1007370"/>
            </a:xfrm>
            <a:prstGeom prst="roundRect">
              <a:avLst>
                <a:gd name="adj" fmla="val 16667"/>
              </a:avLst>
            </a:prstGeom>
            <a:solidFill>
              <a:srgbClr val="ABA27E"/>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txBox="1"/>
            <p:nvPr/>
          </p:nvSpPr>
          <p:spPr>
            <a:xfrm>
              <a:off x="49176" y="3493198"/>
              <a:ext cx="5957098" cy="909018"/>
            </a:xfrm>
            <a:prstGeom prst="rect">
              <a:avLst/>
            </a:prstGeom>
            <a:noFill/>
            <a:ln>
              <a:noFill/>
            </a:ln>
          </p:spPr>
          <p:txBody>
            <a:bodyPr spcFirstLastPara="1" wrap="square" lIns="160000" tIns="160000" rIns="160000" bIns="160000" anchor="ctr" anchorCtr="0">
              <a:noAutofit/>
            </a:bodyPr>
            <a:lstStyle/>
            <a:p>
              <a:pPr marL="0" marR="0" lvl="0" indent="0" algn="l" rtl="0">
                <a:lnSpc>
                  <a:spcPct val="90000"/>
                </a:lnSpc>
                <a:spcBef>
                  <a:spcPts val="0"/>
                </a:spcBef>
                <a:spcAft>
                  <a:spcPts val="0"/>
                </a:spcAft>
                <a:buClr>
                  <a:schemeClr val="lt1"/>
                </a:buClr>
                <a:buSzPts val="4200"/>
                <a:buFont typeface="Arial"/>
                <a:buNone/>
              </a:pPr>
              <a:r>
                <a:rPr lang="en-US" sz="4200" b="0" i="0" u="none" strike="noStrike" cap="none">
                  <a:solidFill>
                    <a:schemeClr val="lt1"/>
                  </a:solidFill>
                  <a:latin typeface="Arial"/>
                  <a:ea typeface="Arial"/>
                  <a:cs typeface="Arial"/>
                  <a:sym typeface="Arial"/>
                </a:rPr>
                <a:t>Rudheer Kumar Bolla</a:t>
              </a:r>
              <a:endParaRPr/>
            </a:p>
          </p:txBody>
        </p:sp>
        <p:sp>
          <p:nvSpPr>
            <p:cNvPr id="137" name="Google Shape;137;p14"/>
            <p:cNvSpPr/>
            <p:nvPr/>
          </p:nvSpPr>
          <p:spPr>
            <a:xfrm>
              <a:off x="0" y="4572352"/>
              <a:ext cx="6055450" cy="1007370"/>
            </a:xfrm>
            <a:prstGeom prst="roundRect">
              <a:avLst>
                <a:gd name="adj" fmla="val 16667"/>
              </a:avLst>
            </a:prstGeom>
            <a:solidFill>
              <a:srgbClr val="A1A27B"/>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4"/>
            <p:cNvSpPr txBox="1"/>
            <p:nvPr/>
          </p:nvSpPr>
          <p:spPr>
            <a:xfrm>
              <a:off x="49176" y="4621528"/>
              <a:ext cx="5957098" cy="909018"/>
            </a:xfrm>
            <a:prstGeom prst="rect">
              <a:avLst/>
            </a:prstGeom>
            <a:noFill/>
            <a:ln>
              <a:noFill/>
            </a:ln>
          </p:spPr>
          <p:txBody>
            <a:bodyPr spcFirstLastPara="1" wrap="square" lIns="160000" tIns="160000" rIns="160000" bIns="160000" anchor="ctr" anchorCtr="0">
              <a:noAutofit/>
            </a:bodyPr>
            <a:lstStyle/>
            <a:p>
              <a:pPr marL="0" marR="0" lvl="0" indent="0" algn="l" rtl="0">
                <a:lnSpc>
                  <a:spcPct val="90000"/>
                </a:lnSpc>
                <a:spcBef>
                  <a:spcPts val="0"/>
                </a:spcBef>
                <a:spcAft>
                  <a:spcPts val="0"/>
                </a:spcAft>
                <a:buClr>
                  <a:schemeClr val="lt1"/>
                </a:buClr>
                <a:buSzPts val="4200"/>
                <a:buFont typeface="Arial"/>
                <a:buNone/>
              </a:pPr>
              <a:r>
                <a:rPr lang="en-US" sz="4200" b="0" i="0" u="none" strike="noStrike" cap="none" dirty="0">
                  <a:solidFill>
                    <a:schemeClr val="lt1"/>
                  </a:solidFill>
                  <a:latin typeface="Arial"/>
                  <a:ea typeface="Arial"/>
                  <a:cs typeface="Arial"/>
                  <a:sym typeface="Arial"/>
                </a:rPr>
                <a:t>Ankita </a:t>
              </a:r>
              <a:r>
                <a:rPr lang="en-US" sz="4200" b="0" i="0" u="none" strike="noStrike" cap="none" dirty="0" err="1">
                  <a:solidFill>
                    <a:schemeClr val="lt1"/>
                  </a:solidFill>
                  <a:latin typeface="Arial"/>
                  <a:ea typeface="Arial"/>
                  <a:cs typeface="Arial"/>
                  <a:sym typeface="Arial"/>
                </a:rPr>
                <a:t>Talwadkar</a:t>
              </a:r>
              <a:endParaRPr dirty="0"/>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2"/>
          <p:cNvSpPr txBox="1">
            <a:spLocks noGrp="1"/>
          </p:cNvSpPr>
          <p:nvPr>
            <p:ph type="title"/>
          </p:nvPr>
        </p:nvSpPr>
        <p:spPr>
          <a:xfrm>
            <a:off x="561776" y="239857"/>
            <a:ext cx="10380573" cy="73985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dk1"/>
              </a:buClr>
              <a:buSzPct val="100000"/>
              <a:buFont typeface="Arial"/>
              <a:buNone/>
            </a:pPr>
            <a:r>
              <a:rPr lang="en-US"/>
              <a:t>Query 4</a:t>
            </a:r>
            <a:endParaRPr/>
          </a:p>
        </p:txBody>
      </p:sp>
      <p:sp>
        <p:nvSpPr>
          <p:cNvPr id="336" name="Google Shape;336;p32"/>
          <p:cNvSpPr txBox="1"/>
          <p:nvPr/>
        </p:nvSpPr>
        <p:spPr>
          <a:xfrm>
            <a:off x="561776" y="979714"/>
            <a:ext cx="892745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a:solidFill>
                  <a:schemeClr val="dk1"/>
                </a:solidFill>
                <a:latin typeface="Roboto Mono"/>
                <a:ea typeface="Roboto Mono"/>
                <a:cs typeface="Roboto Mono"/>
                <a:sym typeface="Roboto Mono"/>
              </a:rPr>
              <a:t>SELECT * FROM `Indicators.Final_project_Indicators`</a:t>
            </a:r>
            <a:endParaRPr/>
          </a:p>
          <a:p>
            <a:pPr marL="0" marR="0" lvl="0" indent="0" algn="l" rtl="0">
              <a:spcBef>
                <a:spcPts val="0"/>
              </a:spcBef>
              <a:spcAft>
                <a:spcPts val="0"/>
              </a:spcAft>
              <a:buNone/>
            </a:pPr>
            <a:r>
              <a:rPr lang="en-US" sz="1800" b="0">
                <a:solidFill>
                  <a:schemeClr val="dk1"/>
                </a:solidFill>
                <a:latin typeface="Roboto Mono"/>
                <a:ea typeface="Roboto Mono"/>
                <a:cs typeface="Roboto Mono"/>
                <a:sym typeface="Roboto Mono"/>
              </a:rPr>
              <a:t>WHERE STATUS = "Closed" and METHOD_RECEIVED_DESC = "Phone";</a:t>
            </a:r>
            <a:endParaRPr/>
          </a:p>
        </p:txBody>
      </p:sp>
      <p:sp>
        <p:nvSpPr>
          <p:cNvPr id="337" name="Google Shape;337;p32"/>
          <p:cNvSpPr txBox="1"/>
          <p:nvPr/>
        </p:nvSpPr>
        <p:spPr>
          <a:xfrm>
            <a:off x="561776" y="2087710"/>
            <a:ext cx="1038057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It will result in data where it shows status is ‘closed’ and method received description is from ‘phone’.</a:t>
            </a:r>
            <a:endParaRPr/>
          </a:p>
        </p:txBody>
      </p:sp>
      <p:pic>
        <p:nvPicPr>
          <p:cNvPr id="338" name="Google Shape;338;p32" descr="A screenshot of a computer&#10;&#10;Description automatically generated"/>
          <p:cNvPicPr preferRelativeResize="0">
            <a:picLocks noGrp="1"/>
          </p:cNvPicPr>
          <p:nvPr>
            <p:ph type="body" idx="1"/>
          </p:nvPr>
        </p:nvPicPr>
        <p:blipFill rotWithShape="1">
          <a:blip r:embed="rId3">
            <a:alphaModFix/>
          </a:blip>
          <a:srcRect/>
          <a:stretch/>
        </p:blipFill>
        <p:spPr>
          <a:xfrm>
            <a:off x="1847462" y="2749550"/>
            <a:ext cx="8052318" cy="326231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2"/>
        <p:cNvGrpSpPr/>
        <p:nvPr/>
      </p:nvGrpSpPr>
      <p:grpSpPr>
        <a:xfrm>
          <a:off x="0" y="0"/>
          <a:ext cx="0" cy="0"/>
          <a:chOff x="0" y="0"/>
          <a:chExt cx="0" cy="0"/>
        </a:xfrm>
      </p:grpSpPr>
      <p:sp>
        <p:nvSpPr>
          <p:cNvPr id="343" name="Google Shape;343;p33"/>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4" name="Google Shape;344;p33"/>
          <p:cNvSpPr/>
          <p:nvPr/>
        </p:nvSpPr>
        <p:spPr>
          <a:xfrm>
            <a:off x="0" y="-2"/>
            <a:ext cx="12188952" cy="3567547"/>
          </a:xfrm>
          <a:prstGeom prst="rect">
            <a:avLst/>
          </a:prstGeom>
          <a:solidFill>
            <a:schemeClr val="lt1"/>
          </a:solidFill>
          <a:ln>
            <a:noFill/>
          </a:ln>
          <a:effectLst>
            <a:outerShdw blurRad="228600" dist="152400" dir="5460000" sx="95000" sy="95000" algn="t" rotWithShape="0">
              <a:srgbClr val="000000">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45" name="Google Shape;345;p33"/>
          <p:cNvCxnSpPr/>
          <p:nvPr/>
        </p:nvCxnSpPr>
        <p:spPr>
          <a:xfrm>
            <a:off x="11668155" y="5641010"/>
            <a:ext cx="0" cy="599069"/>
          </a:xfrm>
          <a:prstGeom prst="straightConnector1">
            <a:avLst/>
          </a:prstGeom>
          <a:noFill/>
          <a:ln w="38100" cap="flat" cmpd="sng">
            <a:solidFill>
              <a:schemeClr val="dk1"/>
            </a:solidFill>
            <a:prstDash val="solid"/>
            <a:miter lim="800000"/>
            <a:headEnd type="none" w="sm" len="sm"/>
            <a:tailEnd type="none" w="sm" len="sm"/>
          </a:ln>
        </p:spPr>
      </p:cxnSp>
      <p:cxnSp>
        <p:nvCxnSpPr>
          <p:cNvPr id="346" name="Google Shape;346;p33"/>
          <p:cNvCxnSpPr/>
          <p:nvPr/>
        </p:nvCxnSpPr>
        <p:spPr>
          <a:xfrm>
            <a:off x="11668155" y="5641010"/>
            <a:ext cx="0" cy="599069"/>
          </a:xfrm>
          <a:prstGeom prst="straightConnector1">
            <a:avLst/>
          </a:prstGeom>
          <a:noFill/>
          <a:ln w="38100" cap="flat" cmpd="sng">
            <a:solidFill>
              <a:schemeClr val="dk1"/>
            </a:solidFill>
            <a:prstDash val="solid"/>
            <a:miter lim="800000"/>
            <a:headEnd type="none" w="sm" len="sm"/>
            <a:tailEnd type="none" w="sm" len="sm"/>
          </a:ln>
        </p:spPr>
      </p:cxnSp>
      <p:sp>
        <p:nvSpPr>
          <p:cNvPr id="347" name="Google Shape;347;p33"/>
          <p:cNvSpPr/>
          <p:nvPr/>
        </p:nvSpPr>
        <p:spPr>
          <a:xfrm>
            <a:off x="-1" y="0"/>
            <a:ext cx="1219199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 name="Google Shape;348;p33"/>
          <p:cNvSpPr/>
          <p:nvPr/>
        </p:nvSpPr>
        <p:spPr>
          <a:xfrm>
            <a:off x="0" y="-2"/>
            <a:ext cx="12192000" cy="2570074"/>
          </a:xfrm>
          <a:prstGeom prst="rect">
            <a:avLst/>
          </a:prstGeom>
          <a:solidFill>
            <a:schemeClr val="lt1"/>
          </a:solidFill>
          <a:ln>
            <a:noFill/>
          </a:ln>
          <a:effectLst>
            <a:outerShdw blurRad="254000" dist="152400" dir="5460000" sx="90000" sy="90000" algn="t" rotWithShape="0">
              <a:srgbClr val="000000">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 name="Google Shape;349;p33"/>
          <p:cNvSpPr txBox="1"/>
          <p:nvPr/>
        </p:nvSpPr>
        <p:spPr>
          <a:xfrm>
            <a:off x="565859" y="493079"/>
            <a:ext cx="10201667" cy="607933"/>
          </a:xfrm>
          <a:prstGeom prst="rect">
            <a:avLst/>
          </a:prstGeom>
          <a:noFill/>
          <a:ln>
            <a:noFill/>
          </a:ln>
        </p:spPr>
        <p:txBody>
          <a:bodyPr spcFirstLastPara="1" wrap="square" lIns="91425" tIns="45700" rIns="91425" bIns="45700" anchor="b" anchorCtr="0">
            <a:normAutofit fontScale="85000" lnSpcReduction="20000"/>
          </a:bodyPr>
          <a:lstStyle/>
          <a:p>
            <a:pPr marL="0" marR="0" lvl="0" indent="0" algn="l" rtl="0">
              <a:spcBef>
                <a:spcPts val="0"/>
              </a:spcBef>
              <a:spcAft>
                <a:spcPts val="0"/>
              </a:spcAft>
              <a:buNone/>
            </a:pPr>
            <a:r>
              <a:rPr lang="en-US" sz="4800">
                <a:solidFill>
                  <a:schemeClr val="dk1"/>
                </a:solidFill>
                <a:latin typeface="Arial"/>
                <a:ea typeface="Arial"/>
                <a:cs typeface="Arial"/>
                <a:sym typeface="Arial"/>
              </a:rPr>
              <a:t>Visualization of Query 4</a:t>
            </a:r>
            <a:endParaRPr/>
          </a:p>
        </p:txBody>
      </p:sp>
      <p:cxnSp>
        <p:nvCxnSpPr>
          <p:cNvPr id="350" name="Google Shape;350;p33"/>
          <p:cNvCxnSpPr/>
          <p:nvPr/>
        </p:nvCxnSpPr>
        <p:spPr>
          <a:xfrm>
            <a:off x="11668155" y="1443083"/>
            <a:ext cx="0" cy="599069"/>
          </a:xfrm>
          <a:prstGeom prst="straightConnector1">
            <a:avLst/>
          </a:prstGeom>
          <a:noFill/>
          <a:ln w="38100" cap="flat" cmpd="sng">
            <a:solidFill>
              <a:schemeClr val="dk1"/>
            </a:solidFill>
            <a:prstDash val="solid"/>
            <a:miter lim="800000"/>
            <a:headEnd type="none" w="sm" len="sm"/>
            <a:tailEnd type="none" w="sm" len="sm"/>
          </a:ln>
        </p:spPr>
      </p:cxnSp>
      <p:pic>
        <p:nvPicPr>
          <p:cNvPr id="351" name="Google Shape;351;p33"/>
          <p:cNvPicPr preferRelativeResize="0"/>
          <p:nvPr/>
        </p:nvPicPr>
        <p:blipFill rotWithShape="1">
          <a:blip r:embed="rId3">
            <a:alphaModFix/>
          </a:blip>
          <a:srcRect/>
          <a:stretch/>
        </p:blipFill>
        <p:spPr>
          <a:xfrm>
            <a:off x="1110344" y="1443083"/>
            <a:ext cx="9283953" cy="469668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4"/>
          <p:cNvSpPr txBox="1">
            <a:spLocks noGrp="1"/>
          </p:cNvSpPr>
          <p:nvPr>
            <p:ph type="title"/>
          </p:nvPr>
        </p:nvSpPr>
        <p:spPr>
          <a:xfrm>
            <a:off x="561776" y="239857"/>
            <a:ext cx="10380573" cy="73985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dk1"/>
              </a:buClr>
              <a:buSzPct val="100000"/>
              <a:buFont typeface="Arial"/>
              <a:buNone/>
            </a:pPr>
            <a:r>
              <a:rPr lang="en-US"/>
              <a:t>Query 5</a:t>
            </a:r>
            <a:endParaRPr/>
          </a:p>
        </p:txBody>
      </p:sp>
      <p:sp>
        <p:nvSpPr>
          <p:cNvPr id="357" name="Google Shape;357;p34"/>
          <p:cNvSpPr txBox="1"/>
          <p:nvPr/>
        </p:nvSpPr>
        <p:spPr>
          <a:xfrm>
            <a:off x="561776" y="979714"/>
            <a:ext cx="892745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a:solidFill>
                  <a:schemeClr val="dk1"/>
                </a:solidFill>
                <a:latin typeface="Roboto Mono"/>
                <a:ea typeface="Roboto Mono"/>
                <a:cs typeface="Roboto Mono"/>
                <a:sym typeface="Roboto Mono"/>
              </a:rPr>
              <a:t>SELECT DEPARTMENT, AVG(CITY_COUNCIL_DISTRICT) as AverageValue</a:t>
            </a:r>
            <a:endParaRPr sz="1800" b="0">
              <a:solidFill>
                <a:schemeClr val="dk1"/>
              </a:solidFill>
              <a:latin typeface="Roboto Mono"/>
              <a:ea typeface="Roboto Mono"/>
              <a:cs typeface="Roboto Mono"/>
              <a:sym typeface="Roboto Mono"/>
            </a:endParaRPr>
          </a:p>
          <a:p>
            <a:pPr marL="0" marR="0" lvl="0" indent="0" algn="l" rtl="0">
              <a:spcBef>
                <a:spcPts val="0"/>
              </a:spcBef>
              <a:spcAft>
                <a:spcPts val="0"/>
              </a:spcAft>
              <a:buNone/>
            </a:pPr>
            <a:r>
              <a:rPr lang="en-US" sz="1800" b="0">
                <a:solidFill>
                  <a:schemeClr val="dk1"/>
                </a:solidFill>
                <a:latin typeface="Roboto Mono"/>
                <a:ea typeface="Roboto Mono"/>
                <a:cs typeface="Roboto Mono"/>
                <a:sym typeface="Roboto Mono"/>
              </a:rPr>
              <a:t>FROM `Indicators.Final_project_Indicators`</a:t>
            </a:r>
            <a:endParaRPr/>
          </a:p>
          <a:p>
            <a:pPr marL="0" marR="0" lvl="0" indent="0" algn="l" rtl="0">
              <a:spcBef>
                <a:spcPts val="0"/>
              </a:spcBef>
              <a:spcAft>
                <a:spcPts val="0"/>
              </a:spcAft>
              <a:buNone/>
            </a:pPr>
            <a:r>
              <a:rPr lang="en-US" sz="1800" b="0">
                <a:solidFill>
                  <a:schemeClr val="dk1"/>
                </a:solidFill>
                <a:latin typeface="Roboto Mono"/>
                <a:ea typeface="Roboto Mono"/>
                <a:cs typeface="Roboto Mono"/>
                <a:sym typeface="Roboto Mono"/>
              </a:rPr>
              <a:t>GROUP BY DEPARTMENT;</a:t>
            </a:r>
            <a:endParaRPr/>
          </a:p>
        </p:txBody>
      </p:sp>
      <p:sp>
        <p:nvSpPr>
          <p:cNvPr id="358" name="Google Shape;358;p34"/>
          <p:cNvSpPr txBox="1"/>
          <p:nvPr/>
        </p:nvSpPr>
        <p:spPr>
          <a:xfrm>
            <a:off x="561776" y="2087710"/>
            <a:ext cx="100585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It will result in data of average value of .</a:t>
            </a:r>
            <a:endParaRPr/>
          </a:p>
        </p:txBody>
      </p:sp>
      <p:pic>
        <p:nvPicPr>
          <p:cNvPr id="359" name="Google Shape;359;p34" descr="A screenshot of a computer&#10;&#10;Description automatically generated"/>
          <p:cNvPicPr preferRelativeResize="0">
            <a:picLocks noGrp="1"/>
          </p:cNvPicPr>
          <p:nvPr>
            <p:ph type="body" idx="1"/>
          </p:nvPr>
        </p:nvPicPr>
        <p:blipFill rotWithShape="1">
          <a:blip r:embed="rId3">
            <a:alphaModFix/>
          </a:blip>
          <a:srcRect/>
          <a:stretch/>
        </p:blipFill>
        <p:spPr>
          <a:xfrm>
            <a:off x="1642188" y="2749550"/>
            <a:ext cx="8266922" cy="326231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3"/>
        <p:cNvGrpSpPr/>
        <p:nvPr/>
      </p:nvGrpSpPr>
      <p:grpSpPr>
        <a:xfrm>
          <a:off x="0" y="0"/>
          <a:ext cx="0" cy="0"/>
          <a:chOff x="0" y="0"/>
          <a:chExt cx="0" cy="0"/>
        </a:xfrm>
      </p:grpSpPr>
      <p:sp>
        <p:nvSpPr>
          <p:cNvPr id="364" name="Google Shape;364;p35"/>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5" name="Google Shape;365;p35"/>
          <p:cNvSpPr/>
          <p:nvPr/>
        </p:nvSpPr>
        <p:spPr>
          <a:xfrm>
            <a:off x="0" y="-2"/>
            <a:ext cx="12188952" cy="3567547"/>
          </a:xfrm>
          <a:prstGeom prst="rect">
            <a:avLst/>
          </a:prstGeom>
          <a:solidFill>
            <a:schemeClr val="lt1"/>
          </a:solidFill>
          <a:ln>
            <a:noFill/>
          </a:ln>
          <a:effectLst>
            <a:outerShdw blurRad="228600" dist="152400" dir="5460000" sx="95000" sy="95000" algn="t" rotWithShape="0">
              <a:srgbClr val="000000">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66" name="Google Shape;366;p35"/>
          <p:cNvCxnSpPr/>
          <p:nvPr/>
        </p:nvCxnSpPr>
        <p:spPr>
          <a:xfrm>
            <a:off x="11668155" y="5641010"/>
            <a:ext cx="0" cy="599069"/>
          </a:xfrm>
          <a:prstGeom prst="straightConnector1">
            <a:avLst/>
          </a:prstGeom>
          <a:noFill/>
          <a:ln w="38100" cap="flat" cmpd="sng">
            <a:solidFill>
              <a:schemeClr val="dk1"/>
            </a:solidFill>
            <a:prstDash val="solid"/>
            <a:miter lim="800000"/>
            <a:headEnd type="none" w="sm" len="sm"/>
            <a:tailEnd type="none" w="sm" len="sm"/>
          </a:ln>
        </p:spPr>
      </p:cxnSp>
      <p:cxnSp>
        <p:nvCxnSpPr>
          <p:cNvPr id="367" name="Google Shape;367;p35"/>
          <p:cNvCxnSpPr/>
          <p:nvPr/>
        </p:nvCxnSpPr>
        <p:spPr>
          <a:xfrm>
            <a:off x="11668155" y="5641010"/>
            <a:ext cx="0" cy="599069"/>
          </a:xfrm>
          <a:prstGeom prst="straightConnector1">
            <a:avLst/>
          </a:prstGeom>
          <a:noFill/>
          <a:ln w="38100" cap="flat" cmpd="sng">
            <a:solidFill>
              <a:schemeClr val="dk1"/>
            </a:solidFill>
            <a:prstDash val="solid"/>
            <a:miter lim="800000"/>
            <a:headEnd type="none" w="sm" len="sm"/>
            <a:tailEnd type="none" w="sm" len="sm"/>
          </a:ln>
        </p:spPr>
      </p:cxnSp>
      <p:sp>
        <p:nvSpPr>
          <p:cNvPr id="368" name="Google Shape;368;p35"/>
          <p:cNvSpPr/>
          <p:nvPr/>
        </p:nvSpPr>
        <p:spPr>
          <a:xfrm>
            <a:off x="-1" y="0"/>
            <a:ext cx="1219199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9" name="Google Shape;369;p35"/>
          <p:cNvSpPr/>
          <p:nvPr/>
        </p:nvSpPr>
        <p:spPr>
          <a:xfrm>
            <a:off x="0" y="-2"/>
            <a:ext cx="12192000" cy="2570074"/>
          </a:xfrm>
          <a:prstGeom prst="rect">
            <a:avLst/>
          </a:prstGeom>
          <a:solidFill>
            <a:schemeClr val="lt1"/>
          </a:solidFill>
          <a:ln>
            <a:noFill/>
          </a:ln>
          <a:effectLst>
            <a:outerShdw blurRad="254000" dist="152400" dir="5460000" sx="90000" sy="90000" algn="t" rotWithShape="0">
              <a:srgbClr val="000000">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0" name="Google Shape;370;p35"/>
          <p:cNvSpPr txBox="1"/>
          <p:nvPr/>
        </p:nvSpPr>
        <p:spPr>
          <a:xfrm>
            <a:off x="761802" y="754336"/>
            <a:ext cx="10322966" cy="598603"/>
          </a:xfrm>
          <a:prstGeom prst="rect">
            <a:avLst/>
          </a:prstGeom>
          <a:noFill/>
          <a:ln>
            <a:noFill/>
          </a:ln>
        </p:spPr>
        <p:txBody>
          <a:bodyPr spcFirstLastPara="1" wrap="square" lIns="91425" tIns="45700" rIns="91425" bIns="45700" anchor="b" anchorCtr="0">
            <a:normAutofit fontScale="85000" lnSpcReduction="20000"/>
          </a:bodyPr>
          <a:lstStyle/>
          <a:p>
            <a:pPr marL="0" marR="0" lvl="0" indent="0" algn="l" rtl="0">
              <a:spcBef>
                <a:spcPts val="0"/>
              </a:spcBef>
              <a:spcAft>
                <a:spcPts val="0"/>
              </a:spcAft>
              <a:buNone/>
            </a:pPr>
            <a:r>
              <a:rPr lang="en-US" sz="4800">
                <a:solidFill>
                  <a:schemeClr val="dk1"/>
                </a:solidFill>
                <a:latin typeface="Arial"/>
                <a:ea typeface="Arial"/>
                <a:cs typeface="Arial"/>
                <a:sym typeface="Arial"/>
              </a:rPr>
              <a:t>Visualization of Query 5</a:t>
            </a:r>
            <a:endParaRPr/>
          </a:p>
        </p:txBody>
      </p:sp>
      <p:cxnSp>
        <p:nvCxnSpPr>
          <p:cNvPr id="371" name="Google Shape;371;p35"/>
          <p:cNvCxnSpPr/>
          <p:nvPr/>
        </p:nvCxnSpPr>
        <p:spPr>
          <a:xfrm>
            <a:off x="11668155" y="1443083"/>
            <a:ext cx="0" cy="599069"/>
          </a:xfrm>
          <a:prstGeom prst="straightConnector1">
            <a:avLst/>
          </a:prstGeom>
          <a:noFill/>
          <a:ln w="38100" cap="flat" cmpd="sng">
            <a:solidFill>
              <a:schemeClr val="dk1"/>
            </a:solidFill>
            <a:prstDash val="solid"/>
            <a:miter lim="800000"/>
            <a:headEnd type="none" w="sm" len="sm"/>
            <a:tailEnd type="none" w="sm" len="sm"/>
          </a:ln>
        </p:spPr>
      </p:cxnSp>
      <p:pic>
        <p:nvPicPr>
          <p:cNvPr id="372" name="Google Shape;372;p35"/>
          <p:cNvPicPr preferRelativeResize="0"/>
          <p:nvPr/>
        </p:nvPicPr>
        <p:blipFill rotWithShape="1">
          <a:blip r:embed="rId3">
            <a:alphaModFix/>
          </a:blip>
          <a:srcRect/>
          <a:stretch/>
        </p:blipFill>
        <p:spPr>
          <a:xfrm>
            <a:off x="905072" y="1443084"/>
            <a:ext cx="9843789" cy="479699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 screen&#10;&#10;Description automatically generated">
            <a:extLst>
              <a:ext uri="{FF2B5EF4-FFF2-40B4-BE49-F238E27FC236}">
                <a16:creationId xmlns:a16="http://schemas.microsoft.com/office/drawing/2014/main" id="{15003808-A236-9839-59AF-5056B2563D44}"/>
              </a:ext>
            </a:extLst>
          </p:cNvPr>
          <p:cNvPicPr>
            <a:picLocks noChangeAspect="1"/>
          </p:cNvPicPr>
          <p:nvPr/>
        </p:nvPicPr>
        <p:blipFill>
          <a:blip r:embed="rId2"/>
          <a:stretch>
            <a:fillRect/>
          </a:stretch>
        </p:blipFill>
        <p:spPr>
          <a:xfrm>
            <a:off x="914400" y="514350"/>
            <a:ext cx="9910916" cy="5104786"/>
          </a:xfrm>
          <a:prstGeom prst="rect">
            <a:avLst/>
          </a:prstGeom>
        </p:spPr>
      </p:pic>
      <p:pic>
        <p:nvPicPr>
          <p:cNvPr id="4" name="Picture 3" descr="A cartoon of a bee&#10;&#10;Description automatically generated">
            <a:extLst>
              <a:ext uri="{FF2B5EF4-FFF2-40B4-BE49-F238E27FC236}">
                <a16:creationId xmlns:a16="http://schemas.microsoft.com/office/drawing/2014/main" id="{926FEC45-E1C0-D4A1-1CF8-C5BB9FDE019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449232" y="5619136"/>
            <a:ext cx="1218106" cy="1096296"/>
          </a:xfrm>
          <a:prstGeom prst="rect">
            <a:avLst/>
          </a:prstGeom>
        </p:spPr>
      </p:pic>
      <p:sp>
        <p:nvSpPr>
          <p:cNvPr id="5" name="TextBox 4">
            <a:extLst>
              <a:ext uri="{FF2B5EF4-FFF2-40B4-BE49-F238E27FC236}">
                <a16:creationId xmlns:a16="http://schemas.microsoft.com/office/drawing/2014/main" id="{5FACD728-002E-E1A6-2CFF-AAC1DCB869C3}"/>
              </a:ext>
            </a:extLst>
          </p:cNvPr>
          <p:cNvSpPr txBox="1"/>
          <p:nvPr/>
        </p:nvSpPr>
        <p:spPr>
          <a:xfrm>
            <a:off x="9217742" y="7145242"/>
            <a:ext cx="2462981" cy="369332"/>
          </a:xfrm>
          <a:prstGeom prst="rect">
            <a:avLst/>
          </a:prstGeom>
          <a:noFill/>
        </p:spPr>
        <p:txBody>
          <a:bodyPr wrap="square" rtlCol="0">
            <a:spAutoFit/>
          </a:bodyPr>
          <a:lstStyle/>
          <a:p>
            <a:r>
              <a:rPr lang="en-US" sz="900">
                <a:hlinkClick r:id="rId4" tooltip="https://roaringelephant.org/2017/05/23/episode-43-alan-gates-talks-hive-part-2/"/>
              </a:rPr>
              <a:t>This Photo</a:t>
            </a:r>
            <a:r>
              <a:rPr lang="en-US" sz="900"/>
              <a:t> by Unknown Author is licensed under </a:t>
            </a:r>
            <a:r>
              <a:rPr lang="en-US" sz="900">
                <a:hlinkClick r:id="rId5" tooltip="https://creativecommons.org/licenses/by-nd/3.0/"/>
              </a:rPr>
              <a:t>CC BY-ND</a:t>
            </a:r>
            <a:endParaRPr lang="en-US" sz="900"/>
          </a:p>
        </p:txBody>
      </p:sp>
    </p:spTree>
    <p:extLst>
      <p:ext uri="{BB962C8B-B14F-4D97-AF65-F5344CB8AC3E}">
        <p14:creationId xmlns:p14="http://schemas.microsoft.com/office/powerpoint/2010/main" val="2071032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screen with white text&#10;&#10;Description automatically generated">
            <a:extLst>
              <a:ext uri="{FF2B5EF4-FFF2-40B4-BE49-F238E27FC236}">
                <a16:creationId xmlns:a16="http://schemas.microsoft.com/office/drawing/2014/main" id="{CA71F21B-1D74-61D8-E3B3-038A28CFA67A}"/>
              </a:ext>
            </a:extLst>
          </p:cNvPr>
          <p:cNvPicPr>
            <a:picLocks noChangeAspect="1"/>
          </p:cNvPicPr>
          <p:nvPr/>
        </p:nvPicPr>
        <p:blipFill>
          <a:blip r:embed="rId2"/>
          <a:stretch>
            <a:fillRect/>
          </a:stretch>
        </p:blipFill>
        <p:spPr>
          <a:xfrm>
            <a:off x="449824" y="1597118"/>
            <a:ext cx="11012127" cy="1651819"/>
          </a:xfrm>
          <a:prstGeom prst="rect">
            <a:avLst/>
          </a:prstGeom>
        </p:spPr>
      </p:pic>
      <p:pic>
        <p:nvPicPr>
          <p:cNvPr id="7" name="Picture 6" descr="A black background with white text and orange star&#10;&#10;Description automatically generated">
            <a:extLst>
              <a:ext uri="{FF2B5EF4-FFF2-40B4-BE49-F238E27FC236}">
                <a16:creationId xmlns:a16="http://schemas.microsoft.com/office/drawing/2014/main" id="{88D7DB43-194C-3E56-8039-5C542DA0CFC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133818" y="4916754"/>
            <a:ext cx="1328133" cy="852306"/>
          </a:xfrm>
          <a:prstGeom prst="rect">
            <a:avLst/>
          </a:prstGeom>
        </p:spPr>
      </p:pic>
    </p:spTree>
    <p:extLst>
      <p:ext uri="{BB962C8B-B14F-4D97-AF65-F5344CB8AC3E}">
        <p14:creationId xmlns:p14="http://schemas.microsoft.com/office/powerpoint/2010/main" val="2204698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6"/>
          <p:cNvSpPr txBox="1">
            <a:spLocks noGrp="1"/>
          </p:cNvSpPr>
          <p:nvPr>
            <p:ph type="title"/>
          </p:nvPr>
        </p:nvSpPr>
        <p:spPr>
          <a:xfrm>
            <a:off x="762100" y="326125"/>
            <a:ext cx="10380600" cy="960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Conclusion</a:t>
            </a:r>
            <a:endParaRPr/>
          </a:p>
        </p:txBody>
      </p:sp>
      <p:sp>
        <p:nvSpPr>
          <p:cNvPr id="378" name="Google Shape;378;p36"/>
          <p:cNvSpPr txBox="1">
            <a:spLocks noGrp="1"/>
          </p:cNvSpPr>
          <p:nvPr>
            <p:ph type="body" idx="1"/>
          </p:nvPr>
        </p:nvSpPr>
        <p:spPr>
          <a:xfrm>
            <a:off x="761800" y="1850125"/>
            <a:ext cx="10381200" cy="4161900"/>
          </a:xfrm>
          <a:prstGeom prst="rect">
            <a:avLst/>
          </a:prstGeom>
        </p:spPr>
        <p:txBody>
          <a:bodyPr spcFirstLastPara="1" wrap="square" lIns="91425" tIns="45700" rIns="91425" bIns="45700" anchor="t" anchorCtr="0">
            <a:normAutofit/>
          </a:bodyPr>
          <a:lstStyle/>
          <a:p>
            <a:pPr marL="0" lvl="0" indent="0" algn="l" rtl="0">
              <a:lnSpc>
                <a:spcPct val="115000"/>
              </a:lnSpc>
              <a:spcBef>
                <a:spcPts val="1200"/>
              </a:spcBef>
              <a:spcAft>
                <a:spcPts val="0"/>
              </a:spcAft>
              <a:buClr>
                <a:schemeClr val="dk1"/>
              </a:buClr>
              <a:buSzPts val="1100"/>
              <a:buFont typeface="Arial"/>
              <a:buNone/>
            </a:pPr>
            <a:r>
              <a:rPr lang="en-US"/>
              <a:t>The "311 Service Requests for Fiscal Year 2020 - 2021 Street" dataset captures a broad range of non-emergency street issues reported in Dallas, reflecting resident-city interactions. It records details like service identifiers, locations, types, and council districts, tracking each request from inception to closure. This data aids in assessing city service performance and informs urban planning strategies. The project's lifecycle spans Generation, Collection, Processing (using Open Refine), Storage (in GCP), Management (via Big Query and Hive), Analysis (with Pandas and PySpark), Visualization (through Tableau), and Interpretation, facilitating efficient resource allocation and illustrating Dallas's commitment to public service.</a:t>
            </a:r>
            <a:endParaRPr/>
          </a:p>
          <a:p>
            <a:pPr marL="0" lvl="0" indent="0" algn="l" rtl="0">
              <a:spcBef>
                <a:spcPts val="120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37"/>
          <p:cNvSpPr/>
          <p:nvPr/>
        </p:nvSpPr>
        <p:spPr>
          <a:xfrm>
            <a:off x="2248678" y="1670180"/>
            <a:ext cx="8005665" cy="3732244"/>
          </a:xfrm>
          <a:prstGeom prst="ellipse">
            <a:avLst/>
          </a:prstGeom>
          <a:solidFill>
            <a:schemeClr val="accent1"/>
          </a:solidFill>
          <a:ln w="12700" cap="flat" cmpd="sng">
            <a:solidFill>
              <a:srgbClr val="4B42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4" name="Google Shape;384;p37"/>
          <p:cNvSpPr txBox="1"/>
          <p:nvPr/>
        </p:nvSpPr>
        <p:spPr>
          <a:xfrm>
            <a:off x="4030824" y="2929812"/>
            <a:ext cx="4441372"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a:solidFill>
                  <a:schemeClr val="dk1"/>
                </a:solidFill>
                <a:latin typeface="Arial"/>
                <a:ea typeface="Arial"/>
                <a:cs typeface="Arial"/>
                <a:sym typeface="Arial"/>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5"/>
          <p:cNvSpPr txBox="1">
            <a:spLocks noGrp="1"/>
          </p:cNvSpPr>
          <p:nvPr>
            <p:ph type="title"/>
          </p:nvPr>
        </p:nvSpPr>
        <p:spPr>
          <a:xfrm>
            <a:off x="761801" y="858982"/>
            <a:ext cx="10380573" cy="1432273"/>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Arial"/>
              <a:buNone/>
            </a:pPr>
            <a:r>
              <a:rPr lang="en-US"/>
              <a:t>Introduction</a:t>
            </a:r>
            <a:endParaRPr/>
          </a:p>
        </p:txBody>
      </p:sp>
      <p:sp>
        <p:nvSpPr>
          <p:cNvPr id="144" name="Google Shape;144;p15"/>
          <p:cNvSpPr txBox="1">
            <a:spLocks noGrp="1"/>
          </p:cNvSpPr>
          <p:nvPr>
            <p:ph type="body" idx="1"/>
          </p:nvPr>
        </p:nvSpPr>
        <p:spPr>
          <a:xfrm>
            <a:off x="761799" y="2750126"/>
            <a:ext cx="10381205" cy="3261789"/>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Clr>
                <a:srgbClr val="374151"/>
              </a:buClr>
              <a:buSzPts val="2200"/>
              <a:buNone/>
            </a:pPr>
            <a:r>
              <a:rPr lang="en-US" b="0" i="0">
                <a:solidFill>
                  <a:srgbClr val="374151"/>
                </a:solidFill>
                <a:latin typeface="Arial"/>
                <a:ea typeface="Arial"/>
                <a:cs typeface="Arial"/>
                <a:sym typeface="Arial"/>
              </a:rPr>
              <a:t>Residents use the 311 system, a dedicated non-emergency contact, to seek information and city services. This system primarily addresses local issues like road damages, disturbances, and vandalism, ensuring a seamless flow of communication between the community and municipal authorities. The data derived from this system is crucial for understanding community needs, evaluating the effectiveness of government responses, and planning urban development, considering the nature and geographic distribution of reported incidents.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6"/>
          <p:cNvSpPr txBox="1">
            <a:spLocks noGrp="1"/>
          </p:cNvSpPr>
          <p:nvPr>
            <p:ph type="title"/>
          </p:nvPr>
        </p:nvSpPr>
        <p:spPr>
          <a:xfrm>
            <a:off x="761801" y="858982"/>
            <a:ext cx="10380573" cy="1432273"/>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Arial"/>
              <a:buNone/>
            </a:pPr>
            <a:r>
              <a:rPr lang="en-US"/>
              <a:t>Flow of Project	</a:t>
            </a:r>
            <a:endParaRPr/>
          </a:p>
        </p:txBody>
      </p:sp>
      <p:grpSp>
        <p:nvGrpSpPr>
          <p:cNvPr id="150" name="Google Shape;150;p16"/>
          <p:cNvGrpSpPr/>
          <p:nvPr/>
        </p:nvGrpSpPr>
        <p:grpSpPr>
          <a:xfrm>
            <a:off x="2049087" y="2811413"/>
            <a:ext cx="7806628" cy="3139214"/>
            <a:chOff x="1287288" y="61287"/>
            <a:chExt cx="7806628" cy="3139214"/>
          </a:xfrm>
        </p:grpSpPr>
        <p:sp>
          <p:nvSpPr>
            <p:cNvPr id="151" name="Google Shape;151;p16"/>
            <p:cNvSpPr/>
            <p:nvPr/>
          </p:nvSpPr>
          <p:spPr>
            <a:xfrm>
              <a:off x="1287288" y="61287"/>
              <a:ext cx="676735" cy="676735"/>
            </a:xfrm>
            <a:prstGeom prst="ellipse">
              <a:avLst/>
            </a:prstGeom>
            <a:solidFill>
              <a:srgbClr val="E4DE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6"/>
            <p:cNvSpPr/>
            <p:nvPr/>
          </p:nvSpPr>
          <p:spPr>
            <a:xfrm>
              <a:off x="1429403" y="203401"/>
              <a:ext cx="392506" cy="392506"/>
            </a:xfrm>
            <a:prstGeom prst="rect">
              <a:avLst/>
            </a:prstGeom>
            <a:blipFill rotWithShape="1">
              <a:blip r:embed="rId3">
                <a:alphaModFix/>
              </a:blip>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p:cNvSpPr/>
            <p:nvPr/>
          </p:nvSpPr>
          <p:spPr>
            <a:xfrm>
              <a:off x="2109038" y="61287"/>
              <a:ext cx="1595162" cy="67673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6"/>
            <p:cNvSpPr txBox="1"/>
            <p:nvPr/>
          </p:nvSpPr>
          <p:spPr>
            <a:xfrm>
              <a:off x="2109038" y="61287"/>
              <a:ext cx="1595162" cy="67673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300"/>
                <a:buFont typeface="Arial"/>
                <a:buNone/>
              </a:pPr>
              <a:r>
                <a:rPr lang="en-US" sz="1300" b="0" i="0" u="none" strike="noStrike" cap="none">
                  <a:solidFill>
                    <a:schemeClr val="dk1"/>
                  </a:solidFill>
                  <a:latin typeface="Arial"/>
                  <a:ea typeface="Arial"/>
                  <a:cs typeface="Arial"/>
                  <a:sym typeface="Arial"/>
                </a:rPr>
                <a:t>Generation/Collection of Data</a:t>
              </a:r>
              <a:endParaRPr/>
            </a:p>
          </p:txBody>
        </p:sp>
        <p:sp>
          <p:nvSpPr>
            <p:cNvPr id="155" name="Google Shape;155;p16"/>
            <p:cNvSpPr/>
            <p:nvPr/>
          </p:nvSpPr>
          <p:spPr>
            <a:xfrm>
              <a:off x="3982146" y="61287"/>
              <a:ext cx="676735" cy="676735"/>
            </a:xfrm>
            <a:prstGeom prst="ellipse">
              <a:avLst/>
            </a:prstGeom>
            <a:solidFill>
              <a:srgbClr val="E4DE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6"/>
            <p:cNvSpPr/>
            <p:nvPr/>
          </p:nvSpPr>
          <p:spPr>
            <a:xfrm>
              <a:off x="4124260" y="203401"/>
              <a:ext cx="392506" cy="392506"/>
            </a:xfrm>
            <a:prstGeom prst="rect">
              <a:avLst/>
            </a:prstGeom>
            <a:blipFill rotWithShape="1">
              <a:blip r:embed="rId4">
                <a:alphaModFix/>
              </a:blip>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6"/>
            <p:cNvSpPr/>
            <p:nvPr/>
          </p:nvSpPr>
          <p:spPr>
            <a:xfrm>
              <a:off x="4803896" y="61287"/>
              <a:ext cx="1595162" cy="67673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6"/>
            <p:cNvSpPr txBox="1"/>
            <p:nvPr/>
          </p:nvSpPr>
          <p:spPr>
            <a:xfrm>
              <a:off x="4803896" y="61287"/>
              <a:ext cx="1595162" cy="67673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300"/>
                <a:buFont typeface="Arial"/>
                <a:buNone/>
              </a:pPr>
              <a:r>
                <a:rPr lang="en-US" sz="1300" b="0" i="0" u="none" strike="noStrike" cap="none">
                  <a:solidFill>
                    <a:schemeClr val="dk1"/>
                  </a:solidFill>
                  <a:latin typeface="Arial"/>
                  <a:ea typeface="Arial"/>
                  <a:cs typeface="Arial"/>
                  <a:sym typeface="Arial"/>
                </a:rPr>
                <a:t>Data Processing</a:t>
              </a:r>
              <a:endParaRPr/>
            </a:p>
          </p:txBody>
        </p:sp>
        <p:sp>
          <p:nvSpPr>
            <p:cNvPr id="159" name="Google Shape;159;p16"/>
            <p:cNvSpPr/>
            <p:nvPr/>
          </p:nvSpPr>
          <p:spPr>
            <a:xfrm>
              <a:off x="6677003" y="61287"/>
              <a:ext cx="676735" cy="676735"/>
            </a:xfrm>
            <a:prstGeom prst="ellipse">
              <a:avLst/>
            </a:prstGeom>
            <a:solidFill>
              <a:srgbClr val="E4DE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6"/>
            <p:cNvSpPr/>
            <p:nvPr/>
          </p:nvSpPr>
          <p:spPr>
            <a:xfrm>
              <a:off x="6819118" y="203401"/>
              <a:ext cx="392506" cy="392506"/>
            </a:xfrm>
            <a:prstGeom prst="rect">
              <a:avLst/>
            </a:prstGeom>
            <a:blipFill rotWithShape="1">
              <a:blip r:embed="rId5">
                <a:alphaModFix/>
              </a:blip>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6"/>
            <p:cNvSpPr/>
            <p:nvPr/>
          </p:nvSpPr>
          <p:spPr>
            <a:xfrm>
              <a:off x="7498754" y="61287"/>
              <a:ext cx="1595162" cy="67673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6"/>
            <p:cNvSpPr txBox="1"/>
            <p:nvPr/>
          </p:nvSpPr>
          <p:spPr>
            <a:xfrm>
              <a:off x="7498754" y="61287"/>
              <a:ext cx="1595162" cy="67673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300"/>
                <a:buFont typeface="Arial"/>
                <a:buNone/>
              </a:pPr>
              <a:r>
                <a:rPr lang="en-US" sz="1300" b="0" i="0" u="none" strike="noStrike" cap="none">
                  <a:solidFill>
                    <a:schemeClr val="dk1"/>
                  </a:solidFill>
                  <a:latin typeface="Arial"/>
                  <a:ea typeface="Arial"/>
                  <a:cs typeface="Arial"/>
                  <a:sym typeface="Arial"/>
                </a:rPr>
                <a:t>Problem Statement</a:t>
              </a:r>
              <a:endParaRPr/>
            </a:p>
          </p:txBody>
        </p:sp>
        <p:sp>
          <p:nvSpPr>
            <p:cNvPr id="163" name="Google Shape;163;p16"/>
            <p:cNvSpPr/>
            <p:nvPr/>
          </p:nvSpPr>
          <p:spPr>
            <a:xfrm>
              <a:off x="1287288" y="1292526"/>
              <a:ext cx="676735" cy="676735"/>
            </a:xfrm>
            <a:prstGeom prst="ellipse">
              <a:avLst/>
            </a:prstGeom>
            <a:solidFill>
              <a:srgbClr val="E4DE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6"/>
            <p:cNvSpPr/>
            <p:nvPr/>
          </p:nvSpPr>
          <p:spPr>
            <a:xfrm>
              <a:off x="1429403" y="1434641"/>
              <a:ext cx="392506" cy="392506"/>
            </a:xfrm>
            <a:prstGeom prst="rect">
              <a:avLst/>
            </a:prstGeom>
            <a:blipFill rotWithShape="1">
              <a:blip r:embed="rId6">
                <a:alphaModFix/>
              </a:blip>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6"/>
            <p:cNvSpPr/>
            <p:nvPr/>
          </p:nvSpPr>
          <p:spPr>
            <a:xfrm>
              <a:off x="2109038" y="1292526"/>
              <a:ext cx="1595162" cy="67673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6"/>
            <p:cNvSpPr txBox="1"/>
            <p:nvPr/>
          </p:nvSpPr>
          <p:spPr>
            <a:xfrm>
              <a:off x="2109038" y="1292526"/>
              <a:ext cx="1595162" cy="67673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300"/>
                <a:buFont typeface="Arial"/>
                <a:buNone/>
              </a:pPr>
              <a:r>
                <a:rPr lang="en-US" sz="1300" b="0" i="0" u="none" strike="noStrike" cap="none">
                  <a:solidFill>
                    <a:schemeClr val="dk1"/>
                  </a:solidFill>
                  <a:latin typeface="Arial"/>
                  <a:ea typeface="Arial"/>
                  <a:cs typeface="Arial"/>
                  <a:sym typeface="Arial"/>
                </a:rPr>
                <a:t>Storage of the Data</a:t>
              </a:r>
              <a:endParaRPr/>
            </a:p>
          </p:txBody>
        </p:sp>
        <p:sp>
          <p:nvSpPr>
            <p:cNvPr id="167" name="Google Shape;167;p16"/>
            <p:cNvSpPr/>
            <p:nvPr/>
          </p:nvSpPr>
          <p:spPr>
            <a:xfrm>
              <a:off x="3982146" y="1292526"/>
              <a:ext cx="676735" cy="676735"/>
            </a:xfrm>
            <a:prstGeom prst="ellipse">
              <a:avLst/>
            </a:prstGeom>
            <a:solidFill>
              <a:srgbClr val="E4DE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6"/>
            <p:cNvSpPr/>
            <p:nvPr/>
          </p:nvSpPr>
          <p:spPr>
            <a:xfrm>
              <a:off x="4124260" y="1434641"/>
              <a:ext cx="392506" cy="392506"/>
            </a:xfrm>
            <a:prstGeom prst="rect">
              <a:avLst/>
            </a:prstGeom>
            <a:blipFill rotWithShape="1">
              <a:blip r:embed="rId7">
                <a:alphaModFix/>
              </a:blip>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6"/>
            <p:cNvSpPr/>
            <p:nvPr/>
          </p:nvSpPr>
          <p:spPr>
            <a:xfrm>
              <a:off x="4803896" y="1292526"/>
              <a:ext cx="1595162" cy="67673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6"/>
            <p:cNvSpPr txBox="1"/>
            <p:nvPr/>
          </p:nvSpPr>
          <p:spPr>
            <a:xfrm>
              <a:off x="4803896" y="1292526"/>
              <a:ext cx="1595162" cy="67673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300"/>
                <a:buFont typeface="Arial"/>
                <a:buNone/>
              </a:pPr>
              <a:r>
                <a:rPr lang="en-US" sz="1300" b="0" i="0" u="none" strike="noStrike" cap="none">
                  <a:solidFill>
                    <a:schemeClr val="dk1"/>
                  </a:solidFill>
                  <a:latin typeface="Arial"/>
                  <a:ea typeface="Arial"/>
                  <a:cs typeface="Arial"/>
                  <a:sym typeface="Arial"/>
                </a:rPr>
                <a:t>Data Analysis</a:t>
              </a:r>
              <a:endParaRPr/>
            </a:p>
          </p:txBody>
        </p:sp>
        <p:sp>
          <p:nvSpPr>
            <p:cNvPr id="171" name="Google Shape;171;p16"/>
            <p:cNvSpPr/>
            <p:nvPr/>
          </p:nvSpPr>
          <p:spPr>
            <a:xfrm>
              <a:off x="6677003" y="1292526"/>
              <a:ext cx="676735" cy="676735"/>
            </a:xfrm>
            <a:prstGeom prst="ellipse">
              <a:avLst/>
            </a:prstGeom>
            <a:solidFill>
              <a:srgbClr val="E4DE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6"/>
            <p:cNvSpPr/>
            <p:nvPr/>
          </p:nvSpPr>
          <p:spPr>
            <a:xfrm>
              <a:off x="6819118" y="1434641"/>
              <a:ext cx="392506" cy="392506"/>
            </a:xfrm>
            <a:prstGeom prst="rect">
              <a:avLst/>
            </a:prstGeom>
            <a:blipFill rotWithShape="1">
              <a:blip r:embed="rId8">
                <a:alphaModFix/>
              </a:blip>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6"/>
            <p:cNvSpPr/>
            <p:nvPr/>
          </p:nvSpPr>
          <p:spPr>
            <a:xfrm>
              <a:off x="7498754" y="1292526"/>
              <a:ext cx="1595162" cy="67673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6"/>
            <p:cNvSpPr txBox="1"/>
            <p:nvPr/>
          </p:nvSpPr>
          <p:spPr>
            <a:xfrm>
              <a:off x="7498754" y="1292526"/>
              <a:ext cx="1595162" cy="67673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300"/>
                <a:buFont typeface="Arial"/>
                <a:buNone/>
              </a:pPr>
              <a:r>
                <a:rPr lang="en-US" sz="1300" b="0" i="0" u="none" strike="noStrike" cap="none">
                  <a:solidFill>
                    <a:schemeClr val="dk1"/>
                  </a:solidFill>
                  <a:latin typeface="Arial"/>
                  <a:ea typeface="Arial"/>
                  <a:cs typeface="Arial"/>
                  <a:sym typeface="Arial"/>
                </a:rPr>
                <a:t>Data Visualization</a:t>
              </a:r>
              <a:endParaRPr/>
            </a:p>
          </p:txBody>
        </p:sp>
        <p:sp>
          <p:nvSpPr>
            <p:cNvPr id="175" name="Google Shape;175;p16"/>
            <p:cNvSpPr/>
            <p:nvPr/>
          </p:nvSpPr>
          <p:spPr>
            <a:xfrm>
              <a:off x="1287288" y="2523766"/>
              <a:ext cx="676735" cy="676735"/>
            </a:xfrm>
            <a:prstGeom prst="ellipse">
              <a:avLst/>
            </a:prstGeom>
            <a:solidFill>
              <a:srgbClr val="E4DE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6"/>
            <p:cNvSpPr/>
            <p:nvPr/>
          </p:nvSpPr>
          <p:spPr>
            <a:xfrm>
              <a:off x="1429403" y="2665880"/>
              <a:ext cx="392506" cy="392506"/>
            </a:xfrm>
            <a:prstGeom prst="rect">
              <a:avLst/>
            </a:prstGeom>
            <a:blipFill rotWithShape="1">
              <a:blip r:embed="rId9">
                <a:alphaModFix/>
              </a:blip>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6"/>
            <p:cNvSpPr/>
            <p:nvPr/>
          </p:nvSpPr>
          <p:spPr>
            <a:xfrm>
              <a:off x="2109038" y="2523766"/>
              <a:ext cx="1595162" cy="67673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6"/>
            <p:cNvSpPr txBox="1"/>
            <p:nvPr/>
          </p:nvSpPr>
          <p:spPr>
            <a:xfrm>
              <a:off x="2109038" y="2523766"/>
              <a:ext cx="1595162" cy="67673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300"/>
                <a:buFont typeface="Arial"/>
                <a:buNone/>
              </a:pPr>
              <a:r>
                <a:rPr lang="en-US" sz="1300" b="0" i="0" u="none" strike="noStrike" cap="none">
                  <a:solidFill>
                    <a:schemeClr val="dk1"/>
                  </a:solidFill>
                  <a:latin typeface="Arial"/>
                  <a:ea typeface="Arial"/>
                  <a:cs typeface="Arial"/>
                  <a:sym typeface="Arial"/>
                </a:rPr>
                <a:t>Interpretation of the data</a:t>
              </a:r>
              <a:endParaRPr/>
            </a:p>
          </p:txBody>
        </p:sp>
        <p:sp>
          <p:nvSpPr>
            <p:cNvPr id="179" name="Google Shape;179;p16"/>
            <p:cNvSpPr/>
            <p:nvPr/>
          </p:nvSpPr>
          <p:spPr>
            <a:xfrm>
              <a:off x="3982146" y="2523766"/>
              <a:ext cx="676735" cy="676735"/>
            </a:xfrm>
            <a:prstGeom prst="ellipse">
              <a:avLst/>
            </a:prstGeom>
            <a:solidFill>
              <a:srgbClr val="E4DE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6"/>
            <p:cNvSpPr/>
            <p:nvPr/>
          </p:nvSpPr>
          <p:spPr>
            <a:xfrm>
              <a:off x="4124260" y="2665880"/>
              <a:ext cx="392506" cy="392506"/>
            </a:xfrm>
            <a:prstGeom prst="rect">
              <a:avLst/>
            </a:prstGeom>
            <a:blipFill rotWithShape="1">
              <a:blip r:embed="rId10">
                <a:alphaModFix/>
              </a:blip>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6"/>
            <p:cNvSpPr/>
            <p:nvPr/>
          </p:nvSpPr>
          <p:spPr>
            <a:xfrm>
              <a:off x="4803896" y="2523766"/>
              <a:ext cx="1595162" cy="67673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6"/>
            <p:cNvSpPr txBox="1"/>
            <p:nvPr/>
          </p:nvSpPr>
          <p:spPr>
            <a:xfrm>
              <a:off x="4803896" y="2523766"/>
              <a:ext cx="1595162" cy="67673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300"/>
                <a:buFont typeface="Arial"/>
                <a:buNone/>
              </a:pPr>
              <a:r>
                <a:rPr lang="en-US" sz="1300" b="0" i="0" u="none" strike="noStrike" cap="none" dirty="0">
                  <a:solidFill>
                    <a:schemeClr val="dk1"/>
                  </a:solidFill>
                  <a:latin typeface="Arial"/>
                  <a:ea typeface="Arial"/>
                  <a:cs typeface="Arial"/>
                  <a:sym typeface="Arial"/>
                </a:rPr>
                <a:t>Hive &amp; Spark</a:t>
              </a:r>
              <a:endParaRPr sz="1300" b="0" i="0" u="none" strike="noStrike" cap="none" dirty="0">
                <a:solidFill>
                  <a:schemeClr val="dk1"/>
                </a:solidFill>
                <a:latin typeface="Arial"/>
                <a:ea typeface="Arial"/>
                <a:cs typeface="Arial"/>
                <a:sym typeface="Arial"/>
              </a:endParaRPr>
            </a:p>
          </p:txBody>
        </p:sp>
        <p:sp>
          <p:nvSpPr>
            <p:cNvPr id="183" name="Google Shape;183;p16"/>
            <p:cNvSpPr/>
            <p:nvPr/>
          </p:nvSpPr>
          <p:spPr>
            <a:xfrm>
              <a:off x="6677003" y="2523766"/>
              <a:ext cx="676735" cy="676735"/>
            </a:xfrm>
            <a:prstGeom prst="ellipse">
              <a:avLst/>
            </a:prstGeom>
            <a:solidFill>
              <a:srgbClr val="E4DE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6"/>
            <p:cNvSpPr/>
            <p:nvPr/>
          </p:nvSpPr>
          <p:spPr>
            <a:xfrm>
              <a:off x="6819118" y="2665880"/>
              <a:ext cx="392506" cy="392506"/>
            </a:xfrm>
            <a:prstGeom prst="rect">
              <a:avLst/>
            </a:prstGeom>
            <a:blipFill rotWithShape="1">
              <a:blip r:embed="rId11">
                <a:alphaModFix/>
              </a:blip>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6"/>
            <p:cNvSpPr/>
            <p:nvPr/>
          </p:nvSpPr>
          <p:spPr>
            <a:xfrm>
              <a:off x="7498754" y="2523766"/>
              <a:ext cx="1595162" cy="67673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6"/>
            <p:cNvSpPr txBox="1"/>
            <p:nvPr/>
          </p:nvSpPr>
          <p:spPr>
            <a:xfrm>
              <a:off x="7498754" y="2523766"/>
              <a:ext cx="1595162" cy="67673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300"/>
                <a:buFont typeface="Arial"/>
                <a:buNone/>
              </a:pPr>
              <a:r>
                <a:rPr lang="en-US" sz="1300" b="0" i="0" u="none" strike="noStrike" cap="none" dirty="0">
                  <a:solidFill>
                    <a:schemeClr val="dk1"/>
                  </a:solidFill>
                  <a:latin typeface="Arial"/>
                  <a:ea typeface="Arial"/>
                  <a:cs typeface="Arial"/>
                  <a:sym typeface="Arial"/>
                </a:rPr>
                <a:t>Conclusion</a:t>
              </a:r>
              <a:endParaRPr sz="1300" b="0" i="0" u="none" strike="noStrike" cap="none" dirty="0">
                <a:solidFill>
                  <a:schemeClr val="dk1"/>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2"/>
          <p:cNvSpPr txBox="1">
            <a:spLocks noGrp="1"/>
          </p:cNvSpPr>
          <p:nvPr>
            <p:ph type="title"/>
          </p:nvPr>
        </p:nvSpPr>
        <p:spPr>
          <a:xfrm>
            <a:off x="761801" y="858982"/>
            <a:ext cx="10380573" cy="1432273"/>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Arial"/>
              <a:buNone/>
            </a:pPr>
            <a:r>
              <a:rPr lang="en-US"/>
              <a:t>Problem Statement</a:t>
            </a:r>
            <a:endParaRPr/>
          </a:p>
        </p:txBody>
      </p:sp>
      <p:sp>
        <p:nvSpPr>
          <p:cNvPr id="249" name="Google Shape;249;p22"/>
          <p:cNvSpPr txBox="1">
            <a:spLocks noGrp="1"/>
          </p:cNvSpPr>
          <p:nvPr>
            <p:ph type="body" idx="1"/>
          </p:nvPr>
        </p:nvSpPr>
        <p:spPr>
          <a:xfrm>
            <a:off x="761799" y="2750126"/>
            <a:ext cx="10381205" cy="3261789"/>
          </a:xfrm>
          <a:prstGeom prst="rect">
            <a:avLst/>
          </a:prstGeom>
          <a:noFill/>
          <a:ln>
            <a:noFill/>
          </a:ln>
        </p:spPr>
        <p:txBody>
          <a:bodyPr spcFirstLastPara="1" wrap="square" lIns="91425" tIns="45700" rIns="91425" bIns="45700" anchor="t" anchorCtr="0">
            <a:normAutofit fontScale="92500" lnSpcReduction="20000"/>
          </a:bodyPr>
          <a:lstStyle/>
          <a:p>
            <a:pPr marL="0" marR="0" lvl="0" indent="0" algn="l" rtl="0">
              <a:lnSpc>
                <a:spcPct val="100000"/>
              </a:lnSpc>
              <a:spcBef>
                <a:spcPts val="0"/>
              </a:spcBef>
              <a:spcAft>
                <a:spcPts val="0"/>
              </a:spcAft>
              <a:buClr>
                <a:schemeClr val="dk1"/>
              </a:buClr>
              <a:buSzPct val="100000"/>
              <a:buFont typeface="Arial"/>
              <a:buNone/>
            </a:pPr>
            <a:r>
              <a:rPr lang="en-US" sz="2400">
                <a:latin typeface="Arial"/>
                <a:ea typeface="Arial"/>
                <a:cs typeface="Arial"/>
                <a:sym typeface="Arial"/>
              </a:rPr>
              <a:t>T</a:t>
            </a:r>
            <a:r>
              <a:rPr lang="en-US" sz="2400" b="0" i="0" u="none" strike="noStrike" cap="none">
                <a:solidFill>
                  <a:schemeClr val="dk1"/>
                </a:solidFill>
                <a:latin typeface="Arial"/>
                <a:ea typeface="Arial"/>
                <a:cs typeface="Arial"/>
                <a:sym typeface="Arial"/>
              </a:rPr>
              <a:t>his dataset is valuable for analyzing trends in municipal service needs, assessing the efficiency of city response to public requests, and aiding in urban planning and resource allocation based on the types and locations of the issues reported.</a:t>
            </a:r>
            <a:endParaRPr/>
          </a:p>
          <a:p>
            <a:pPr marL="0" marR="0" lvl="0" indent="0" algn="l" rtl="0">
              <a:lnSpc>
                <a:spcPct val="100000"/>
              </a:lnSpc>
              <a:spcBef>
                <a:spcPts val="0"/>
              </a:spcBef>
              <a:spcAft>
                <a:spcPts val="0"/>
              </a:spcAft>
              <a:buClr>
                <a:schemeClr val="dk1"/>
              </a:buClr>
              <a:buSzPct val="100000"/>
              <a:buFont typeface="Arial"/>
              <a:buNone/>
            </a:pPr>
            <a:endParaRPr/>
          </a:p>
          <a:p>
            <a:pPr marL="342900" lvl="0" indent="-342900" algn="l" rtl="0">
              <a:lnSpc>
                <a:spcPct val="110000"/>
              </a:lnSpc>
              <a:spcBef>
                <a:spcPts val="1000"/>
              </a:spcBef>
              <a:spcAft>
                <a:spcPts val="0"/>
              </a:spcAft>
              <a:buClr>
                <a:schemeClr val="dk1"/>
              </a:buClr>
              <a:buSzPct val="100000"/>
              <a:buFont typeface="Arial"/>
              <a:buChar char="•"/>
            </a:pPr>
            <a:r>
              <a:rPr lang="en-US"/>
              <a:t>Service Request Type</a:t>
            </a:r>
            <a:endParaRPr/>
          </a:p>
          <a:p>
            <a:pPr marL="342900" lvl="0" indent="-342900" algn="l" rtl="0">
              <a:lnSpc>
                <a:spcPct val="110000"/>
              </a:lnSpc>
              <a:spcBef>
                <a:spcPts val="1000"/>
              </a:spcBef>
              <a:spcAft>
                <a:spcPts val="0"/>
              </a:spcAft>
              <a:buClr>
                <a:schemeClr val="dk1"/>
              </a:buClr>
              <a:buSzPct val="100000"/>
              <a:buFont typeface="Arial"/>
              <a:buChar char="•"/>
            </a:pPr>
            <a:r>
              <a:rPr lang="en-US"/>
              <a:t>Latitude &amp; Longitude</a:t>
            </a:r>
            <a:endParaRPr/>
          </a:p>
          <a:p>
            <a:pPr marL="342900" lvl="0" indent="-342900" algn="l" rtl="0">
              <a:lnSpc>
                <a:spcPct val="110000"/>
              </a:lnSpc>
              <a:spcBef>
                <a:spcPts val="1000"/>
              </a:spcBef>
              <a:spcAft>
                <a:spcPts val="0"/>
              </a:spcAft>
              <a:buClr>
                <a:schemeClr val="dk1"/>
              </a:buClr>
              <a:buSzPct val="100000"/>
              <a:buFont typeface="Arial"/>
              <a:buChar char="•"/>
            </a:pPr>
            <a:r>
              <a:rPr lang="en-US"/>
              <a:t>Method Received Description</a:t>
            </a:r>
            <a:endParaRPr/>
          </a:p>
          <a:p>
            <a:pPr marL="342900" lvl="0" indent="-342900" algn="l" rtl="0">
              <a:lnSpc>
                <a:spcPct val="110000"/>
              </a:lnSpc>
              <a:spcBef>
                <a:spcPts val="1000"/>
              </a:spcBef>
              <a:spcAft>
                <a:spcPts val="0"/>
              </a:spcAft>
              <a:buClr>
                <a:schemeClr val="dk1"/>
              </a:buClr>
              <a:buSzPct val="100000"/>
              <a:buFont typeface="Arial"/>
              <a:buChar char="•"/>
            </a:pPr>
            <a:r>
              <a:rPr lang="en-US"/>
              <a:t>Status and Dates </a:t>
            </a:r>
            <a:endParaRPr/>
          </a:p>
          <a:p>
            <a:pPr marL="0" lvl="0" indent="0" algn="l" rtl="0">
              <a:lnSpc>
                <a:spcPct val="110000"/>
              </a:lnSpc>
              <a:spcBef>
                <a:spcPts val="1000"/>
              </a:spcBef>
              <a:spcAft>
                <a:spcPts val="0"/>
              </a:spcAft>
              <a:buClr>
                <a:schemeClr val="dk1"/>
              </a:buClr>
              <a:buSzPct val="100000"/>
              <a:buNone/>
            </a:pPr>
            <a:r>
              <a:rPr lang="en-US"/>
              <a:t>By creating queries and Visualization.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0"/>
        <p:cNvGrpSpPr/>
        <p:nvPr/>
      </p:nvGrpSpPr>
      <p:grpSpPr>
        <a:xfrm>
          <a:off x="0" y="0"/>
          <a:ext cx="0" cy="0"/>
          <a:chOff x="0" y="0"/>
          <a:chExt cx="0" cy="0"/>
        </a:xfrm>
      </p:grpSpPr>
      <p:sp>
        <p:nvSpPr>
          <p:cNvPr id="191" name="Google Shape;191;p17"/>
          <p:cNvSpPr/>
          <p:nvPr/>
        </p:nvSpPr>
        <p:spPr>
          <a:xfrm>
            <a:off x="-1" y="0"/>
            <a:ext cx="1219199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92" name="Google Shape;192;p17"/>
          <p:cNvSpPr/>
          <p:nvPr/>
        </p:nvSpPr>
        <p:spPr>
          <a:xfrm>
            <a:off x="11145644" y="0"/>
            <a:ext cx="1046356" cy="6858000"/>
          </a:xfrm>
          <a:prstGeom prst="rect">
            <a:avLst/>
          </a:prstGeom>
          <a:solidFill>
            <a:schemeClr val="lt2">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93" name="Google Shape;193;p17"/>
          <p:cNvSpPr/>
          <p:nvPr/>
        </p:nvSpPr>
        <p:spPr>
          <a:xfrm>
            <a:off x="6376864" y="0"/>
            <a:ext cx="5815134" cy="6858000"/>
          </a:xfrm>
          <a:prstGeom prst="rect">
            <a:avLst/>
          </a:prstGeom>
          <a:solidFill>
            <a:schemeClr val="lt1"/>
          </a:solidFill>
          <a:ln>
            <a:noFill/>
          </a:ln>
          <a:effectLst>
            <a:outerShdw blurRad="508000" dist="190500" dir="5460000" sx="90000" sy="90000" algn="t" rotWithShape="0">
              <a:srgbClr val="000000">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94" name="Google Shape;194;p17"/>
          <p:cNvSpPr txBox="1">
            <a:spLocks noGrp="1"/>
          </p:cNvSpPr>
          <p:nvPr>
            <p:ph type="title"/>
          </p:nvPr>
        </p:nvSpPr>
        <p:spPr>
          <a:xfrm>
            <a:off x="6788582" y="858983"/>
            <a:ext cx="3968783" cy="1579417"/>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3000"/>
              <a:buFont typeface="Arial"/>
              <a:buNone/>
            </a:pPr>
            <a:r>
              <a:rPr lang="en-US" sz="3000"/>
              <a:t>Generation/Collection of Data</a:t>
            </a:r>
            <a:endParaRPr/>
          </a:p>
        </p:txBody>
      </p:sp>
      <p:pic>
        <p:nvPicPr>
          <p:cNvPr id="195" name="Google Shape;195;p17"/>
          <p:cNvPicPr preferRelativeResize="0"/>
          <p:nvPr/>
        </p:nvPicPr>
        <p:blipFill rotWithShape="1">
          <a:blip r:embed="rId3">
            <a:alphaModFix/>
          </a:blip>
          <a:srcRect/>
          <a:stretch/>
        </p:blipFill>
        <p:spPr>
          <a:xfrm>
            <a:off x="761367" y="1570542"/>
            <a:ext cx="4950255" cy="3716915"/>
          </a:xfrm>
          <a:prstGeom prst="rect">
            <a:avLst/>
          </a:prstGeom>
          <a:noFill/>
          <a:ln>
            <a:noFill/>
          </a:ln>
        </p:spPr>
      </p:pic>
      <p:sp>
        <p:nvSpPr>
          <p:cNvPr id="196" name="Google Shape;196;p17"/>
          <p:cNvSpPr txBox="1">
            <a:spLocks noGrp="1"/>
          </p:cNvSpPr>
          <p:nvPr>
            <p:ph type="body" idx="1"/>
          </p:nvPr>
        </p:nvSpPr>
        <p:spPr>
          <a:xfrm>
            <a:off x="6776863" y="2258008"/>
            <a:ext cx="3968783" cy="3534396"/>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100000"/>
              </a:lnSpc>
              <a:spcBef>
                <a:spcPts val="0"/>
              </a:spcBef>
              <a:spcAft>
                <a:spcPts val="0"/>
              </a:spcAft>
              <a:buClr>
                <a:schemeClr val="dk1"/>
              </a:buClr>
              <a:buSzPts val="1700"/>
              <a:buNone/>
            </a:pPr>
            <a:r>
              <a:rPr lang="en-US" sz="1700"/>
              <a:t>Data is collected from dallasopendata.com is about road and transportation improvement works in Dallas area. Attributes involved in are Service request type, Service request number, Address, Latitude, Longitude and dates of created, updated and closed of 2020 to 2021 created service request are available in the dataset. It has 10968 rows and 17 columns.</a:t>
            </a:r>
            <a:endParaRPr/>
          </a:p>
          <a:p>
            <a:pPr marL="0" lvl="0" indent="0" algn="l" rtl="0">
              <a:lnSpc>
                <a:spcPct val="100000"/>
              </a:lnSpc>
              <a:spcBef>
                <a:spcPts val="1000"/>
              </a:spcBef>
              <a:spcAft>
                <a:spcPts val="0"/>
              </a:spcAft>
              <a:buClr>
                <a:schemeClr val="dk1"/>
              </a:buClr>
              <a:buSzPts val="1700"/>
              <a:buNone/>
            </a:pPr>
            <a:r>
              <a:rPr lang="en-US" sz="1700" u="sng">
                <a:solidFill>
                  <a:schemeClr val="hlink"/>
                </a:solidFill>
                <a:hlinkClick r:id="rId4"/>
              </a:rPr>
              <a:t>https://www.dallasopendata.com/Services/311-Service-Requests-for-Fiscal-Year-2020-2021-Str/s3gf-a952</a:t>
            </a:r>
            <a:endParaRPr sz="1700"/>
          </a:p>
          <a:p>
            <a:pPr marL="0" lvl="0" indent="0" algn="l" rtl="0">
              <a:lnSpc>
                <a:spcPct val="100000"/>
              </a:lnSpc>
              <a:spcBef>
                <a:spcPts val="1000"/>
              </a:spcBef>
              <a:spcAft>
                <a:spcPts val="0"/>
              </a:spcAft>
              <a:buClr>
                <a:schemeClr val="dk1"/>
              </a:buClr>
              <a:buSzPts val="1700"/>
              <a:buNone/>
            </a:pPr>
            <a:endParaRPr sz="1700"/>
          </a:p>
        </p:txBody>
      </p:sp>
      <p:cxnSp>
        <p:nvCxnSpPr>
          <p:cNvPr id="197" name="Google Shape;197;p17"/>
          <p:cNvCxnSpPr/>
          <p:nvPr/>
        </p:nvCxnSpPr>
        <p:spPr>
          <a:xfrm>
            <a:off x="11668155" y="5641010"/>
            <a:ext cx="0" cy="599069"/>
          </a:xfrm>
          <a:prstGeom prst="straightConnector1">
            <a:avLst/>
          </a:prstGeom>
          <a:noFill/>
          <a:ln w="38100" cap="flat" cmpd="sng">
            <a:solidFill>
              <a:schemeClr val="dk1"/>
            </a:solidFill>
            <a:prstDash val="solid"/>
            <a:miter lim="800000"/>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1"/>
        <p:cNvGrpSpPr/>
        <p:nvPr/>
      </p:nvGrpSpPr>
      <p:grpSpPr>
        <a:xfrm>
          <a:off x="0" y="0"/>
          <a:ext cx="0" cy="0"/>
          <a:chOff x="0" y="0"/>
          <a:chExt cx="0" cy="0"/>
        </a:xfrm>
      </p:grpSpPr>
      <p:sp>
        <p:nvSpPr>
          <p:cNvPr id="202" name="Google Shape;202;p1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03" name="Google Shape;203;p18"/>
          <p:cNvSpPr/>
          <p:nvPr/>
        </p:nvSpPr>
        <p:spPr>
          <a:xfrm>
            <a:off x="0" y="-1"/>
            <a:ext cx="12192000" cy="1641378"/>
          </a:xfrm>
          <a:prstGeom prst="rect">
            <a:avLst/>
          </a:prstGeom>
          <a:solidFill>
            <a:schemeClr val="lt1"/>
          </a:solidFill>
          <a:ln>
            <a:noFill/>
          </a:ln>
          <a:effectLst>
            <a:outerShdw blurRad="114300" dist="63500" dir="5460000" sx="95000" sy="95000" algn="t"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04" name="Google Shape;204;p18"/>
          <p:cNvSpPr txBox="1">
            <a:spLocks noGrp="1"/>
          </p:cNvSpPr>
          <p:nvPr>
            <p:ph type="title"/>
          </p:nvPr>
        </p:nvSpPr>
        <p:spPr>
          <a:xfrm>
            <a:off x="761801" y="296712"/>
            <a:ext cx="9906199" cy="1157242"/>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Arial"/>
              <a:buNone/>
            </a:pPr>
            <a:r>
              <a:rPr lang="en-US"/>
              <a:t>Data Processing</a:t>
            </a:r>
            <a:endParaRPr/>
          </a:p>
        </p:txBody>
      </p:sp>
      <p:cxnSp>
        <p:nvCxnSpPr>
          <p:cNvPr id="205" name="Google Shape;205;p18"/>
          <p:cNvCxnSpPr/>
          <p:nvPr/>
        </p:nvCxnSpPr>
        <p:spPr>
          <a:xfrm>
            <a:off x="11668155" y="5641010"/>
            <a:ext cx="0" cy="599069"/>
          </a:xfrm>
          <a:prstGeom prst="straightConnector1">
            <a:avLst/>
          </a:prstGeom>
          <a:noFill/>
          <a:ln w="38100" cap="flat" cmpd="sng">
            <a:solidFill>
              <a:schemeClr val="dk1"/>
            </a:solidFill>
            <a:prstDash val="solid"/>
            <a:miter lim="800000"/>
            <a:headEnd type="none" w="sm" len="sm"/>
            <a:tailEnd type="none" w="sm" len="sm"/>
          </a:ln>
        </p:spPr>
      </p:cxnSp>
      <p:grpSp>
        <p:nvGrpSpPr>
          <p:cNvPr id="206" name="Google Shape;206;p18"/>
          <p:cNvGrpSpPr/>
          <p:nvPr/>
        </p:nvGrpSpPr>
        <p:grpSpPr>
          <a:xfrm>
            <a:off x="766353" y="2570096"/>
            <a:ext cx="9897293" cy="2801457"/>
            <a:chOff x="4353" y="640308"/>
            <a:chExt cx="9897293" cy="2801457"/>
          </a:xfrm>
        </p:grpSpPr>
        <p:sp>
          <p:nvSpPr>
            <p:cNvPr id="207" name="Google Shape;207;p18"/>
            <p:cNvSpPr/>
            <p:nvPr/>
          </p:nvSpPr>
          <p:spPr>
            <a:xfrm>
              <a:off x="4353" y="640308"/>
              <a:ext cx="1903325" cy="2801457"/>
            </a:xfrm>
            <a:prstGeom prst="roundRect">
              <a:avLst>
                <a:gd name="adj" fmla="val 10000"/>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8"/>
            <p:cNvSpPr txBox="1"/>
            <p:nvPr/>
          </p:nvSpPr>
          <p:spPr>
            <a:xfrm>
              <a:off x="60099" y="696054"/>
              <a:ext cx="1791833" cy="2689965"/>
            </a:xfrm>
            <a:prstGeom prst="rect">
              <a:avLst/>
            </a:prstGeom>
            <a:noFill/>
            <a:ln>
              <a:noFill/>
            </a:ln>
          </p:spPr>
          <p:txBody>
            <a:bodyPr spcFirstLastPara="1" wrap="square" lIns="49525" tIns="49525" rIns="49525" bIns="495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en-US" sz="1300" b="0" i="0" u="none" strike="noStrike" cap="none">
                  <a:solidFill>
                    <a:schemeClr val="lt1"/>
                  </a:solidFill>
                  <a:latin typeface="Arial"/>
                  <a:ea typeface="Arial"/>
                  <a:cs typeface="Arial"/>
                  <a:sym typeface="Arial"/>
                </a:rPr>
                <a:t>As part of the data processing process, unprocessed data is first translated into a more understandable format, such as graphs, papers, or other forms, giving it structure and meaning that can be comprehended by both computers and employees inside an organization.</a:t>
              </a:r>
              <a:endParaRPr/>
            </a:p>
            <a:p>
              <a:pPr marL="0" marR="0" lvl="0" indent="0" algn="ctr" rtl="0">
                <a:lnSpc>
                  <a:spcPct val="90000"/>
                </a:lnSpc>
                <a:spcBef>
                  <a:spcPts val="455"/>
                </a:spcBef>
                <a:spcAft>
                  <a:spcPts val="0"/>
                </a:spcAft>
                <a:buClr>
                  <a:schemeClr val="dk1"/>
                </a:buClr>
                <a:buSzPts val="1300"/>
                <a:buFont typeface="Arial"/>
                <a:buNone/>
              </a:pPr>
              <a:endParaRPr sz="1300" b="0" i="0" u="none" strike="noStrike" cap="none">
                <a:solidFill>
                  <a:schemeClr val="lt1"/>
                </a:solidFill>
                <a:latin typeface="Arial"/>
                <a:ea typeface="Arial"/>
                <a:cs typeface="Arial"/>
                <a:sym typeface="Arial"/>
              </a:endParaRPr>
            </a:p>
          </p:txBody>
        </p:sp>
        <p:sp>
          <p:nvSpPr>
            <p:cNvPr id="209" name="Google Shape;209;p18"/>
            <p:cNvSpPr/>
            <p:nvPr/>
          </p:nvSpPr>
          <p:spPr>
            <a:xfrm>
              <a:off x="2098011" y="1805025"/>
              <a:ext cx="403505" cy="472024"/>
            </a:xfrm>
            <a:prstGeom prst="rightArrow">
              <a:avLst>
                <a:gd name="adj1" fmla="val 6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8"/>
            <p:cNvSpPr txBox="1"/>
            <p:nvPr/>
          </p:nvSpPr>
          <p:spPr>
            <a:xfrm>
              <a:off x="2098011" y="1899430"/>
              <a:ext cx="282454" cy="28321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100"/>
                <a:buFont typeface="Arial"/>
                <a:buNone/>
              </a:pPr>
              <a:endParaRPr sz="1100" b="0" i="0" u="none" strike="noStrike" cap="none">
                <a:solidFill>
                  <a:schemeClr val="lt1"/>
                </a:solidFill>
                <a:latin typeface="Arial"/>
                <a:ea typeface="Arial"/>
                <a:cs typeface="Arial"/>
                <a:sym typeface="Arial"/>
              </a:endParaRPr>
            </a:p>
          </p:txBody>
        </p:sp>
        <p:sp>
          <p:nvSpPr>
            <p:cNvPr id="211" name="Google Shape;211;p18"/>
            <p:cNvSpPr/>
            <p:nvPr/>
          </p:nvSpPr>
          <p:spPr>
            <a:xfrm>
              <a:off x="2669009" y="640308"/>
              <a:ext cx="1903325" cy="2801457"/>
            </a:xfrm>
            <a:prstGeom prst="roundRect">
              <a:avLst>
                <a:gd name="adj" fmla="val 10000"/>
              </a:avLst>
            </a:prstGeom>
            <a:solidFill>
              <a:srgbClr val="A2A37B"/>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8"/>
            <p:cNvSpPr txBox="1"/>
            <p:nvPr/>
          </p:nvSpPr>
          <p:spPr>
            <a:xfrm>
              <a:off x="2724755" y="696054"/>
              <a:ext cx="1791833" cy="2689965"/>
            </a:xfrm>
            <a:prstGeom prst="rect">
              <a:avLst/>
            </a:prstGeom>
            <a:noFill/>
            <a:ln>
              <a:noFill/>
            </a:ln>
          </p:spPr>
          <p:txBody>
            <a:bodyPr spcFirstLastPara="1" wrap="square" lIns="49525" tIns="49525" rIns="49525" bIns="495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en-US" sz="1300" b="0" i="0" u="none" strike="noStrike" cap="none">
                  <a:solidFill>
                    <a:schemeClr val="lt1"/>
                  </a:solidFill>
                  <a:latin typeface="Arial"/>
                  <a:ea typeface="Arial"/>
                  <a:cs typeface="Arial"/>
                  <a:sym typeface="Arial"/>
                </a:rPr>
                <a:t>We will first check the data set for duplicate or missing values  using python and pandas libraries. </a:t>
              </a:r>
              <a:endParaRPr/>
            </a:p>
          </p:txBody>
        </p:sp>
        <p:sp>
          <p:nvSpPr>
            <p:cNvPr id="213" name="Google Shape;213;p18"/>
            <p:cNvSpPr/>
            <p:nvPr/>
          </p:nvSpPr>
          <p:spPr>
            <a:xfrm>
              <a:off x="4762667" y="1805025"/>
              <a:ext cx="403505" cy="472024"/>
            </a:xfrm>
            <a:prstGeom prst="rightArrow">
              <a:avLst>
                <a:gd name="adj1" fmla="val 60000"/>
                <a:gd name="adj2" fmla="val 50000"/>
              </a:avLst>
            </a:prstGeom>
            <a:solidFill>
              <a:srgbClr val="A2A3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8"/>
            <p:cNvSpPr txBox="1"/>
            <p:nvPr/>
          </p:nvSpPr>
          <p:spPr>
            <a:xfrm>
              <a:off x="4762667" y="1899430"/>
              <a:ext cx="282454" cy="28321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100"/>
                <a:buFont typeface="Arial"/>
                <a:buNone/>
              </a:pPr>
              <a:endParaRPr sz="1100" b="0" i="0" u="none" strike="noStrike" cap="none">
                <a:solidFill>
                  <a:schemeClr val="lt1"/>
                </a:solidFill>
                <a:latin typeface="Arial"/>
                <a:ea typeface="Arial"/>
                <a:cs typeface="Arial"/>
                <a:sym typeface="Arial"/>
              </a:endParaRPr>
            </a:p>
          </p:txBody>
        </p:sp>
        <p:sp>
          <p:nvSpPr>
            <p:cNvPr id="215" name="Google Shape;215;p18"/>
            <p:cNvSpPr/>
            <p:nvPr/>
          </p:nvSpPr>
          <p:spPr>
            <a:xfrm>
              <a:off x="5333665" y="640308"/>
              <a:ext cx="1903325" cy="2801457"/>
            </a:xfrm>
            <a:prstGeom prst="roundRect">
              <a:avLst>
                <a:gd name="adj" fmla="val 10000"/>
              </a:avLst>
            </a:prstGeom>
            <a:solidFill>
              <a:srgbClr val="78A9B8"/>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8"/>
            <p:cNvSpPr txBox="1"/>
            <p:nvPr/>
          </p:nvSpPr>
          <p:spPr>
            <a:xfrm>
              <a:off x="5389411" y="696054"/>
              <a:ext cx="1791833" cy="2689965"/>
            </a:xfrm>
            <a:prstGeom prst="rect">
              <a:avLst/>
            </a:prstGeom>
            <a:noFill/>
            <a:ln>
              <a:noFill/>
            </a:ln>
          </p:spPr>
          <p:txBody>
            <a:bodyPr spcFirstLastPara="1" wrap="square" lIns="49525" tIns="49525" rIns="49525" bIns="495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en-US" sz="1300" b="0" i="0" u="none" strike="noStrike" cap="none">
                  <a:solidFill>
                    <a:schemeClr val="lt1"/>
                  </a:solidFill>
                  <a:latin typeface="Arial"/>
                  <a:ea typeface="Arial"/>
                  <a:cs typeface="Arial"/>
                  <a:sym typeface="Arial"/>
                </a:rPr>
                <a:t>Here we used Open refine for cleaning data and sliced Latitude and Longitude into two separate columns. </a:t>
              </a:r>
              <a:endParaRPr/>
            </a:p>
          </p:txBody>
        </p:sp>
        <p:sp>
          <p:nvSpPr>
            <p:cNvPr id="217" name="Google Shape;217;p18"/>
            <p:cNvSpPr/>
            <p:nvPr/>
          </p:nvSpPr>
          <p:spPr>
            <a:xfrm>
              <a:off x="7427323" y="1805025"/>
              <a:ext cx="403505" cy="472024"/>
            </a:xfrm>
            <a:prstGeom prst="rightArrow">
              <a:avLst>
                <a:gd name="adj1" fmla="val 60000"/>
                <a:gd name="adj2" fmla="val 50000"/>
              </a:avLst>
            </a:prstGeom>
            <a:solidFill>
              <a:srgbClr val="78A9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8"/>
            <p:cNvSpPr txBox="1"/>
            <p:nvPr/>
          </p:nvSpPr>
          <p:spPr>
            <a:xfrm>
              <a:off x="7427323" y="1899430"/>
              <a:ext cx="282454" cy="28321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100"/>
                <a:buFont typeface="Arial"/>
                <a:buNone/>
              </a:pPr>
              <a:endParaRPr sz="1100" b="0" i="0" u="none" strike="noStrike" cap="none">
                <a:solidFill>
                  <a:schemeClr val="lt1"/>
                </a:solidFill>
                <a:latin typeface="Arial"/>
                <a:ea typeface="Arial"/>
                <a:cs typeface="Arial"/>
                <a:sym typeface="Arial"/>
              </a:endParaRPr>
            </a:p>
          </p:txBody>
        </p:sp>
        <p:sp>
          <p:nvSpPr>
            <p:cNvPr id="219" name="Google Shape;219;p18"/>
            <p:cNvSpPr/>
            <p:nvPr/>
          </p:nvSpPr>
          <p:spPr>
            <a:xfrm>
              <a:off x="7998321" y="640308"/>
              <a:ext cx="1903325" cy="2801457"/>
            </a:xfrm>
            <a:prstGeom prst="roundRect">
              <a:avLst>
                <a:gd name="adj" fmla="val 10000"/>
              </a:avLst>
            </a:prstGeom>
            <a:solidFill>
              <a:srgbClr val="8FA1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8"/>
            <p:cNvSpPr txBox="1"/>
            <p:nvPr/>
          </p:nvSpPr>
          <p:spPr>
            <a:xfrm>
              <a:off x="8054067" y="696054"/>
              <a:ext cx="1791833" cy="2689965"/>
            </a:xfrm>
            <a:prstGeom prst="rect">
              <a:avLst/>
            </a:prstGeom>
            <a:noFill/>
            <a:ln>
              <a:noFill/>
            </a:ln>
          </p:spPr>
          <p:txBody>
            <a:bodyPr spcFirstLastPara="1" wrap="square" lIns="49525" tIns="49525" rIns="49525" bIns="495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en-US" sz="1300" b="0" i="0" u="none" strike="noStrike" cap="none">
                  <a:solidFill>
                    <a:schemeClr val="lt1"/>
                  </a:solidFill>
                  <a:latin typeface="Arial"/>
                  <a:ea typeface="Arial"/>
                  <a:cs typeface="Arial"/>
                  <a:sym typeface="Arial"/>
                </a:rPr>
                <a:t>Our dataset remains the same, demonstrating that it is free of null or duplicate values. After processing null values to Unknown and 0 for numeric values.</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4"/>
        <p:cNvGrpSpPr/>
        <p:nvPr/>
      </p:nvGrpSpPr>
      <p:grpSpPr>
        <a:xfrm>
          <a:off x="0" y="0"/>
          <a:ext cx="0" cy="0"/>
          <a:chOff x="0" y="0"/>
          <a:chExt cx="0" cy="0"/>
        </a:xfrm>
      </p:grpSpPr>
      <p:sp>
        <p:nvSpPr>
          <p:cNvPr id="225" name="Google Shape;225;p1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26" name="Google Shape;226;p19"/>
          <p:cNvSpPr/>
          <p:nvPr/>
        </p:nvSpPr>
        <p:spPr>
          <a:xfrm>
            <a:off x="1060706" y="1009934"/>
            <a:ext cx="10070588" cy="4785643"/>
          </a:xfrm>
          <a:prstGeom prst="rect">
            <a:avLst/>
          </a:prstGeom>
          <a:solidFill>
            <a:schemeClr val="lt1"/>
          </a:solidFill>
          <a:ln>
            <a:noFill/>
          </a:ln>
          <a:effectLst>
            <a:outerShdw blurRad="317500" dist="317500" dir="7140000" sx="94000" sy="94000" algn="t" rotWithShape="0">
              <a:srgbClr val="000000">
                <a:alpha val="2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227" name="Google Shape;227;p19" descr="A screenshot of a computer&#10;&#10;Description automatically generated"/>
          <p:cNvPicPr preferRelativeResize="0"/>
          <p:nvPr/>
        </p:nvPicPr>
        <p:blipFill rotWithShape="1">
          <a:blip r:embed="rId3">
            <a:alphaModFix/>
          </a:blip>
          <a:srcRect r="-2" b="16251"/>
          <a:stretch/>
        </p:blipFill>
        <p:spPr>
          <a:xfrm>
            <a:off x="523845" y="363998"/>
            <a:ext cx="10070588" cy="4744016"/>
          </a:xfrm>
          <a:prstGeom prst="rect">
            <a:avLst/>
          </a:prstGeom>
          <a:noFill/>
          <a:ln>
            <a:noFill/>
          </a:ln>
        </p:spPr>
      </p:pic>
      <p:cxnSp>
        <p:nvCxnSpPr>
          <p:cNvPr id="228" name="Google Shape;228;p19"/>
          <p:cNvCxnSpPr/>
          <p:nvPr/>
        </p:nvCxnSpPr>
        <p:spPr>
          <a:xfrm>
            <a:off x="11668155" y="5641010"/>
            <a:ext cx="0" cy="599069"/>
          </a:xfrm>
          <a:prstGeom prst="straightConnector1">
            <a:avLst/>
          </a:prstGeom>
          <a:noFill/>
          <a:ln w="38100" cap="flat" cmpd="sng">
            <a:solidFill>
              <a:schemeClr val="dk1"/>
            </a:solidFill>
            <a:prstDash val="solid"/>
            <a:miter lim="800000"/>
            <a:headEnd type="none" w="sm" len="sm"/>
            <a:tailEnd type="none" w="sm" len="sm"/>
          </a:ln>
        </p:spPr>
      </p:cxnSp>
      <p:pic>
        <p:nvPicPr>
          <p:cNvPr id="229" name="Google Shape;229;p19"/>
          <p:cNvPicPr preferRelativeResize="0"/>
          <p:nvPr/>
        </p:nvPicPr>
        <p:blipFill rotWithShape="1">
          <a:blip r:embed="rId4">
            <a:alphaModFix/>
          </a:blip>
          <a:srcRect/>
          <a:stretch/>
        </p:blipFill>
        <p:spPr>
          <a:xfrm>
            <a:off x="10410825" y="5472011"/>
            <a:ext cx="1781175" cy="133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20" descr="A blue and yellow logo&#10;&#10;Description automatically generated"/>
          <p:cNvPicPr preferRelativeResize="0"/>
          <p:nvPr/>
        </p:nvPicPr>
        <p:blipFill rotWithShape="1">
          <a:blip r:embed="rId3">
            <a:alphaModFix/>
          </a:blip>
          <a:srcRect/>
          <a:stretch/>
        </p:blipFill>
        <p:spPr>
          <a:xfrm>
            <a:off x="10644673" y="5335554"/>
            <a:ext cx="1429139" cy="1429139"/>
          </a:xfrm>
          <a:prstGeom prst="rect">
            <a:avLst/>
          </a:prstGeom>
          <a:noFill/>
          <a:ln>
            <a:noFill/>
          </a:ln>
        </p:spPr>
      </p:pic>
      <p:sp>
        <p:nvSpPr>
          <p:cNvPr id="235" name="Google Shape;235;p20"/>
          <p:cNvSpPr txBox="1"/>
          <p:nvPr/>
        </p:nvSpPr>
        <p:spPr>
          <a:xfrm>
            <a:off x="10907486" y="7295038"/>
            <a:ext cx="116632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0" i="0" u="sng" strike="noStrike" cap="none">
                <a:solidFill>
                  <a:schemeClr val="hlink"/>
                </a:solidFill>
                <a:latin typeface="Arial"/>
                <a:ea typeface="Arial"/>
                <a:cs typeface="Arial"/>
                <a:sym typeface="Arial"/>
                <a:hlinkClick r:id="rId4"/>
              </a:rPr>
              <a:t>This Photo</a:t>
            </a:r>
            <a:r>
              <a:rPr lang="en-US" sz="900" b="0" i="0" u="none" strike="noStrike" cap="none">
                <a:solidFill>
                  <a:schemeClr val="dk1"/>
                </a:solidFill>
                <a:latin typeface="Arial"/>
                <a:ea typeface="Arial"/>
                <a:cs typeface="Arial"/>
                <a:sym typeface="Arial"/>
              </a:rPr>
              <a:t> by Unknown Author is licensed under </a:t>
            </a:r>
            <a:r>
              <a:rPr lang="en-US" sz="900" b="0" i="0" u="sng" strike="noStrike" cap="none">
                <a:solidFill>
                  <a:schemeClr val="hlink"/>
                </a:solidFill>
                <a:latin typeface="Arial"/>
                <a:ea typeface="Arial"/>
                <a:cs typeface="Arial"/>
                <a:sym typeface="Arial"/>
                <a:hlinkClick r:id="rId5"/>
              </a:rPr>
              <a:t>CC BY-NC</a:t>
            </a:r>
            <a:endParaRPr sz="900">
              <a:solidFill>
                <a:schemeClr val="dk1"/>
              </a:solidFill>
              <a:latin typeface="Arial"/>
              <a:ea typeface="Arial"/>
              <a:cs typeface="Arial"/>
              <a:sym typeface="Arial"/>
            </a:endParaRPr>
          </a:p>
        </p:txBody>
      </p:sp>
      <p:pic>
        <p:nvPicPr>
          <p:cNvPr id="236" name="Google Shape;236;p20" descr="A screenshot of a computer&#10;&#10;Description automatically generated"/>
          <p:cNvPicPr preferRelativeResize="0">
            <a:picLocks noGrp="1"/>
          </p:cNvPicPr>
          <p:nvPr>
            <p:ph type="body" idx="1"/>
          </p:nvPr>
        </p:nvPicPr>
        <p:blipFill rotWithShape="1">
          <a:blip r:embed="rId6">
            <a:alphaModFix/>
          </a:blip>
          <a:srcRect/>
          <a:stretch/>
        </p:blipFill>
        <p:spPr>
          <a:xfrm>
            <a:off x="699796" y="339435"/>
            <a:ext cx="9944877" cy="5635082"/>
          </a:xfrm>
          <a:prstGeom prst="rect">
            <a:avLst/>
          </a:prstGeom>
          <a:noFill/>
          <a:ln>
            <a:noFill/>
          </a:ln>
        </p:spPr>
      </p:pic>
    </p:spTree>
  </p:cSld>
  <p:clrMapOvr>
    <a:masterClrMapping/>
  </p:clrMapOvr>
</p:sld>
</file>

<file path=ppt/theme/theme1.xml><?xml version="1.0" encoding="utf-8"?>
<a:theme xmlns:a="http://schemas.openxmlformats.org/drawingml/2006/main" name="BevelVTI">
  <a:themeElements>
    <a:clrScheme name="AnalogousFromLightSeed_2SEEDS">
      <a:dk1>
        <a:srgbClr val="000000"/>
      </a:dk1>
      <a:lt1>
        <a:srgbClr val="FFFFFF"/>
      </a:lt1>
      <a:dk2>
        <a:srgbClr val="413424"/>
      </a:dk2>
      <a:lt2>
        <a:srgbClr val="E2E4E8"/>
      </a:lt2>
      <a:accent1>
        <a:srgbClr val="B39E7A"/>
      </a:accent1>
      <a:accent2>
        <a:srgbClr val="C1988D"/>
      </a:accent2>
      <a:accent3>
        <a:srgbClr val="A2A37C"/>
      </a:accent3>
      <a:accent4>
        <a:srgbClr val="7BA9B8"/>
      </a:accent4>
      <a:accent5>
        <a:srgbClr val="90A1C3"/>
      </a:accent5>
      <a:accent6>
        <a:srgbClr val="847FBA"/>
      </a:accent6>
      <a:hlink>
        <a:srgbClr val="6983AE"/>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821</Words>
  <Application>Microsoft Office PowerPoint</Application>
  <PresentationFormat>Widescreen</PresentationFormat>
  <Paragraphs>80</Paragraphs>
  <Slides>27</Slides>
  <Notes>25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Roboto Mono</vt:lpstr>
      <vt:lpstr>BevelVTI</vt:lpstr>
      <vt:lpstr>Analysis of Dallas Street Service Requests </vt:lpstr>
      <vt:lpstr>TEAM INDICATORS</vt:lpstr>
      <vt:lpstr>Introduction</vt:lpstr>
      <vt:lpstr>Flow of Project </vt:lpstr>
      <vt:lpstr>Problem Statement</vt:lpstr>
      <vt:lpstr>Generation/Collection of Data</vt:lpstr>
      <vt:lpstr>Data Processing</vt:lpstr>
      <vt:lpstr>PowerPoint Presentation</vt:lpstr>
      <vt:lpstr>PowerPoint Presentation</vt:lpstr>
      <vt:lpstr>PowerPoint Presentation</vt:lpstr>
      <vt:lpstr>Storage of the Data</vt:lpstr>
      <vt:lpstr>PowerPoint Presentation</vt:lpstr>
      <vt:lpstr>Data Analysis &amp; Visualization</vt:lpstr>
      <vt:lpstr>Clusters</vt:lpstr>
      <vt:lpstr>Query 1</vt:lpstr>
      <vt:lpstr>Query 2</vt:lpstr>
      <vt:lpstr>PowerPoint Presentation</vt:lpstr>
      <vt:lpstr>Query 3</vt:lpstr>
      <vt:lpstr>PowerPoint Presentation</vt:lpstr>
      <vt:lpstr>Query 4</vt:lpstr>
      <vt:lpstr>PowerPoint Presentation</vt:lpstr>
      <vt:lpstr>Query 5</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Dallas Street Service Requests </dc:title>
  <cp:lastModifiedBy>harin g</cp:lastModifiedBy>
  <cp:revision>1</cp:revision>
  <dcterms:modified xsi:type="dcterms:W3CDTF">2023-12-04T04:34:33Z</dcterms:modified>
</cp:coreProperties>
</file>